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6" r:id="rId2"/>
    <p:sldId id="257" r:id="rId3"/>
    <p:sldId id="258" r:id="rId4"/>
    <p:sldId id="260" r:id="rId5"/>
    <p:sldId id="262" r:id="rId6"/>
    <p:sldId id="261" r:id="rId7"/>
    <p:sldId id="263" r:id="rId8"/>
    <p:sldId id="264" r:id="rId9"/>
    <p:sldId id="265" r:id="rId10"/>
    <p:sldId id="266" r:id="rId11"/>
    <p:sldId id="273" r:id="rId12"/>
    <p:sldId id="267" r:id="rId13"/>
    <p:sldId id="268" r:id="rId14"/>
    <p:sldId id="269" r:id="rId15"/>
    <p:sldId id="270" r:id="rId16"/>
    <p:sldId id="271" r:id="rId17"/>
    <p:sldId id="276" r:id="rId18"/>
    <p:sldId id="272" r:id="rId19"/>
    <p:sldId id="277" r:id="rId20"/>
    <p:sldId id="274" r:id="rId21"/>
    <p:sldId id="27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3F9BD7-B9EF-4432-A5D3-FDE1565245AD}" v="1335" dt="2022-05-12T22:05:18.885"/>
    <p1510:client id="{FBB4AFD8-94E5-5C32-7135-0A9341780319}" v="59" dt="2022-05-16T14:25:14.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93014" autoAdjust="0"/>
  </p:normalViewPr>
  <p:slideViewPr>
    <p:cSldViewPr snapToGrid="0">
      <p:cViewPr varScale="1">
        <p:scale>
          <a:sx n="97" d="100"/>
          <a:sy n="97" d="100"/>
        </p:scale>
        <p:origin x="216" y="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15B1CA-B715-4A12-935E-CBD03A12669C}"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E3A0834-3083-4AD1-A8A8-F9FFABD7FBDA}">
      <dgm:prSet/>
      <dgm:spPr/>
      <dgm:t>
        <a:bodyPr/>
        <a:lstStyle/>
        <a:p>
          <a:r>
            <a:rPr lang="en-US" b="0" i="0"/>
            <a:t>Book</a:t>
          </a:r>
          <a:endParaRPr lang="en-US"/>
        </a:p>
      </dgm:t>
    </dgm:pt>
    <dgm:pt modelId="{0FFE1EB4-B6FB-415D-98EB-B9DA28F10FE3}" type="parTrans" cxnId="{080EEC19-B108-45E4-B027-8C2A5005A102}">
      <dgm:prSet/>
      <dgm:spPr/>
      <dgm:t>
        <a:bodyPr/>
        <a:lstStyle/>
        <a:p>
          <a:endParaRPr lang="en-US"/>
        </a:p>
      </dgm:t>
    </dgm:pt>
    <dgm:pt modelId="{03DCEA24-C42C-43CE-A943-FF0C800A3611}" type="sibTrans" cxnId="{080EEC19-B108-45E4-B027-8C2A5005A102}">
      <dgm:prSet/>
      <dgm:spPr/>
      <dgm:t>
        <a:bodyPr/>
        <a:lstStyle/>
        <a:p>
          <a:endParaRPr lang="en-US"/>
        </a:p>
      </dgm:t>
    </dgm:pt>
    <dgm:pt modelId="{26EAFA27-DBA0-4396-821C-72D16C0EFC70}">
      <dgm:prSet/>
      <dgm:spPr/>
      <dgm:t>
        <a:bodyPr/>
        <a:lstStyle/>
        <a:p>
          <a:r>
            <a:rPr lang="en-US" b="0" i="0"/>
            <a:t>Movie</a:t>
          </a:r>
          <a:endParaRPr lang="en-US"/>
        </a:p>
      </dgm:t>
    </dgm:pt>
    <dgm:pt modelId="{74FE56D0-F769-4ADB-B515-DB8EE52E3E70}" type="parTrans" cxnId="{0E32F832-9217-40A9-8D43-8C2682880D0B}">
      <dgm:prSet/>
      <dgm:spPr/>
      <dgm:t>
        <a:bodyPr/>
        <a:lstStyle/>
        <a:p>
          <a:endParaRPr lang="en-US"/>
        </a:p>
      </dgm:t>
    </dgm:pt>
    <dgm:pt modelId="{6314191A-285A-4B8A-9877-300ADC6282B9}" type="sibTrans" cxnId="{0E32F832-9217-40A9-8D43-8C2682880D0B}">
      <dgm:prSet/>
      <dgm:spPr/>
      <dgm:t>
        <a:bodyPr/>
        <a:lstStyle/>
        <a:p>
          <a:endParaRPr lang="en-US"/>
        </a:p>
      </dgm:t>
    </dgm:pt>
    <dgm:pt modelId="{1B6A5FFA-A8B4-429A-BA02-C5F50C9BAB5D}" type="pres">
      <dgm:prSet presAssocID="{A915B1CA-B715-4A12-935E-CBD03A12669C}" presName="root" presStyleCnt="0">
        <dgm:presLayoutVars>
          <dgm:dir/>
          <dgm:resizeHandles val="exact"/>
        </dgm:presLayoutVars>
      </dgm:prSet>
      <dgm:spPr/>
    </dgm:pt>
    <dgm:pt modelId="{C2E01678-655C-4655-8199-89AACC4499F9}" type="pres">
      <dgm:prSet presAssocID="{EE3A0834-3083-4AD1-A8A8-F9FFABD7FBDA}" presName="compNode" presStyleCnt="0"/>
      <dgm:spPr/>
    </dgm:pt>
    <dgm:pt modelId="{53011506-B1B7-42CB-ABCE-59EEEDFFE551}" type="pres">
      <dgm:prSet presAssocID="{EE3A0834-3083-4AD1-A8A8-F9FFABD7FBD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5375FE06-E4AE-4AB8-9347-03710AD9B2A2}" type="pres">
      <dgm:prSet presAssocID="{EE3A0834-3083-4AD1-A8A8-F9FFABD7FBDA}" presName="spaceRect" presStyleCnt="0"/>
      <dgm:spPr/>
    </dgm:pt>
    <dgm:pt modelId="{1907D526-3048-433B-B468-D522683B6DE6}" type="pres">
      <dgm:prSet presAssocID="{EE3A0834-3083-4AD1-A8A8-F9FFABD7FBDA}" presName="textRect" presStyleLbl="revTx" presStyleIdx="0" presStyleCnt="2">
        <dgm:presLayoutVars>
          <dgm:chMax val="1"/>
          <dgm:chPref val="1"/>
        </dgm:presLayoutVars>
      </dgm:prSet>
      <dgm:spPr/>
    </dgm:pt>
    <dgm:pt modelId="{147B3459-D738-4939-BEFF-26FC99DF0654}" type="pres">
      <dgm:prSet presAssocID="{03DCEA24-C42C-43CE-A943-FF0C800A3611}" presName="sibTrans" presStyleCnt="0"/>
      <dgm:spPr/>
    </dgm:pt>
    <dgm:pt modelId="{F74D520C-C38D-49D0-98B8-B60D09CCE705}" type="pres">
      <dgm:prSet presAssocID="{26EAFA27-DBA0-4396-821C-72D16C0EFC70}" presName="compNode" presStyleCnt="0"/>
      <dgm:spPr/>
    </dgm:pt>
    <dgm:pt modelId="{8048D85D-13A8-4D79-969A-3761F404396E}" type="pres">
      <dgm:prSet presAssocID="{26EAFA27-DBA0-4396-821C-72D16C0EFC7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lm strip"/>
        </a:ext>
      </dgm:extLst>
    </dgm:pt>
    <dgm:pt modelId="{111B39CA-5FED-4B93-B227-EE6728034950}" type="pres">
      <dgm:prSet presAssocID="{26EAFA27-DBA0-4396-821C-72D16C0EFC70}" presName="spaceRect" presStyleCnt="0"/>
      <dgm:spPr/>
    </dgm:pt>
    <dgm:pt modelId="{46BB98AA-F978-499F-881B-A7304C64B725}" type="pres">
      <dgm:prSet presAssocID="{26EAFA27-DBA0-4396-821C-72D16C0EFC70}" presName="textRect" presStyleLbl="revTx" presStyleIdx="1" presStyleCnt="2">
        <dgm:presLayoutVars>
          <dgm:chMax val="1"/>
          <dgm:chPref val="1"/>
        </dgm:presLayoutVars>
      </dgm:prSet>
      <dgm:spPr/>
    </dgm:pt>
  </dgm:ptLst>
  <dgm:cxnLst>
    <dgm:cxn modelId="{080EEC19-B108-45E4-B027-8C2A5005A102}" srcId="{A915B1CA-B715-4A12-935E-CBD03A12669C}" destId="{EE3A0834-3083-4AD1-A8A8-F9FFABD7FBDA}" srcOrd="0" destOrd="0" parTransId="{0FFE1EB4-B6FB-415D-98EB-B9DA28F10FE3}" sibTransId="{03DCEA24-C42C-43CE-A943-FF0C800A3611}"/>
    <dgm:cxn modelId="{9BB7321E-18BE-408A-B1F9-AAB53A57DCE0}" type="presOf" srcId="{26EAFA27-DBA0-4396-821C-72D16C0EFC70}" destId="{46BB98AA-F978-499F-881B-A7304C64B725}" srcOrd="0" destOrd="0" presId="urn:microsoft.com/office/officeart/2018/2/layout/IconLabelList"/>
    <dgm:cxn modelId="{5F4E9C24-FC3E-44C0-8420-C96298F8F036}" type="presOf" srcId="{EE3A0834-3083-4AD1-A8A8-F9FFABD7FBDA}" destId="{1907D526-3048-433B-B468-D522683B6DE6}" srcOrd="0" destOrd="0" presId="urn:microsoft.com/office/officeart/2018/2/layout/IconLabelList"/>
    <dgm:cxn modelId="{0E32F832-9217-40A9-8D43-8C2682880D0B}" srcId="{A915B1CA-B715-4A12-935E-CBD03A12669C}" destId="{26EAFA27-DBA0-4396-821C-72D16C0EFC70}" srcOrd="1" destOrd="0" parTransId="{74FE56D0-F769-4ADB-B515-DB8EE52E3E70}" sibTransId="{6314191A-285A-4B8A-9877-300ADC6282B9}"/>
    <dgm:cxn modelId="{735B6CE7-E1C7-4299-9092-CFA49E570916}" type="presOf" srcId="{A915B1CA-B715-4A12-935E-CBD03A12669C}" destId="{1B6A5FFA-A8B4-429A-BA02-C5F50C9BAB5D}" srcOrd="0" destOrd="0" presId="urn:microsoft.com/office/officeart/2018/2/layout/IconLabelList"/>
    <dgm:cxn modelId="{6C2A6056-B222-45A1-B069-170830C48598}" type="presParOf" srcId="{1B6A5FFA-A8B4-429A-BA02-C5F50C9BAB5D}" destId="{C2E01678-655C-4655-8199-89AACC4499F9}" srcOrd="0" destOrd="0" presId="urn:microsoft.com/office/officeart/2018/2/layout/IconLabelList"/>
    <dgm:cxn modelId="{CAC1DD4F-153B-441A-8071-45C5D47F7E26}" type="presParOf" srcId="{C2E01678-655C-4655-8199-89AACC4499F9}" destId="{53011506-B1B7-42CB-ABCE-59EEEDFFE551}" srcOrd="0" destOrd="0" presId="urn:microsoft.com/office/officeart/2018/2/layout/IconLabelList"/>
    <dgm:cxn modelId="{2564EF6C-4595-4BF0-80F8-1AB7CF9C5429}" type="presParOf" srcId="{C2E01678-655C-4655-8199-89AACC4499F9}" destId="{5375FE06-E4AE-4AB8-9347-03710AD9B2A2}" srcOrd="1" destOrd="0" presId="urn:microsoft.com/office/officeart/2018/2/layout/IconLabelList"/>
    <dgm:cxn modelId="{9FCAF608-B864-4410-B856-E09FCEB6CAB9}" type="presParOf" srcId="{C2E01678-655C-4655-8199-89AACC4499F9}" destId="{1907D526-3048-433B-B468-D522683B6DE6}" srcOrd="2" destOrd="0" presId="urn:microsoft.com/office/officeart/2018/2/layout/IconLabelList"/>
    <dgm:cxn modelId="{B3975220-2246-434A-B2BD-6AAA3F1DADE1}" type="presParOf" srcId="{1B6A5FFA-A8B4-429A-BA02-C5F50C9BAB5D}" destId="{147B3459-D738-4939-BEFF-26FC99DF0654}" srcOrd="1" destOrd="0" presId="urn:microsoft.com/office/officeart/2018/2/layout/IconLabelList"/>
    <dgm:cxn modelId="{29021107-3857-4333-B657-94F61D228BD7}" type="presParOf" srcId="{1B6A5FFA-A8B4-429A-BA02-C5F50C9BAB5D}" destId="{F74D520C-C38D-49D0-98B8-B60D09CCE705}" srcOrd="2" destOrd="0" presId="urn:microsoft.com/office/officeart/2018/2/layout/IconLabelList"/>
    <dgm:cxn modelId="{EC46669F-95D4-4EAF-8012-4AD04D664ABA}" type="presParOf" srcId="{F74D520C-C38D-49D0-98B8-B60D09CCE705}" destId="{8048D85D-13A8-4D79-969A-3761F404396E}" srcOrd="0" destOrd="0" presId="urn:microsoft.com/office/officeart/2018/2/layout/IconLabelList"/>
    <dgm:cxn modelId="{514E48F0-D7F5-4280-91E3-AF7BFDEFAB4D}" type="presParOf" srcId="{F74D520C-C38D-49D0-98B8-B60D09CCE705}" destId="{111B39CA-5FED-4B93-B227-EE6728034950}" srcOrd="1" destOrd="0" presId="urn:microsoft.com/office/officeart/2018/2/layout/IconLabelList"/>
    <dgm:cxn modelId="{47994C35-8BDB-4D51-9E02-E202CF8DAC81}" type="presParOf" srcId="{F74D520C-C38D-49D0-98B8-B60D09CCE705}" destId="{46BB98AA-F978-499F-881B-A7304C64B72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1E9FCA-E108-4465-8882-84D5A76DA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DE477EA-EA7B-45BD-9AC6-2F10F6B752E5}">
      <dgm:prSet/>
      <dgm:spPr/>
      <dgm:t>
        <a:bodyPr/>
        <a:lstStyle/>
        <a:p>
          <a:pPr rtl="0">
            <a:lnSpc>
              <a:spcPct val="100000"/>
            </a:lnSpc>
          </a:pPr>
          <a:r>
            <a:rPr lang="en-US" b="0" i="0" dirty="0">
              <a:latin typeface="Seaford Display"/>
            </a:rPr>
            <a:t>View</a:t>
          </a:r>
          <a:r>
            <a:rPr lang="en-US" dirty="0">
              <a:latin typeface="Seaford Display"/>
            </a:rPr>
            <a:t> the read-aloud for Unspeakable: The Tulsa Race Massacre</a:t>
          </a:r>
          <a:endParaRPr lang="en-US" dirty="0"/>
        </a:p>
      </dgm:t>
    </dgm:pt>
    <dgm:pt modelId="{CDE6D9B3-F298-4756-8023-7247FC3EE2D7}" type="parTrans" cxnId="{3B21C6BF-2D04-48D0-9434-C49ABD7E3350}">
      <dgm:prSet/>
      <dgm:spPr/>
      <dgm:t>
        <a:bodyPr/>
        <a:lstStyle/>
        <a:p>
          <a:endParaRPr lang="en-US"/>
        </a:p>
      </dgm:t>
    </dgm:pt>
    <dgm:pt modelId="{BE69DFE2-D322-4683-95EA-642118719065}" type="sibTrans" cxnId="{3B21C6BF-2D04-48D0-9434-C49ABD7E3350}">
      <dgm:prSet/>
      <dgm:spPr/>
      <dgm:t>
        <a:bodyPr/>
        <a:lstStyle/>
        <a:p>
          <a:endParaRPr lang="en-US"/>
        </a:p>
      </dgm:t>
    </dgm:pt>
    <dgm:pt modelId="{4ACAAC10-241F-48D4-8683-7B2949F94A86}">
      <dgm:prSet/>
      <dgm:spPr/>
      <dgm:t>
        <a:bodyPr/>
        <a:lstStyle/>
        <a:p>
          <a:pPr rtl="0">
            <a:lnSpc>
              <a:spcPct val="100000"/>
            </a:lnSpc>
          </a:pPr>
          <a:r>
            <a:rPr lang="en-US" b="0" i="0" dirty="0"/>
            <a:t>Review</a:t>
          </a:r>
          <a:r>
            <a:rPr lang="en-US" dirty="0">
              <a:latin typeface="Seaford Display"/>
            </a:rPr>
            <a:t> the history of Black Wall Street</a:t>
          </a:r>
          <a:endParaRPr lang="en-US" dirty="0"/>
        </a:p>
      </dgm:t>
    </dgm:pt>
    <dgm:pt modelId="{5C693412-0F93-4579-8351-144C3B90E539}" type="parTrans" cxnId="{2A7957BA-5BA0-4ACF-85B2-DCB53ED6A5F9}">
      <dgm:prSet/>
      <dgm:spPr/>
      <dgm:t>
        <a:bodyPr/>
        <a:lstStyle/>
        <a:p>
          <a:endParaRPr lang="en-US"/>
        </a:p>
      </dgm:t>
    </dgm:pt>
    <dgm:pt modelId="{27A4D1B0-7C39-4DD2-A4BC-BFECCBCA00F4}" type="sibTrans" cxnId="{2A7957BA-5BA0-4ACF-85B2-DCB53ED6A5F9}">
      <dgm:prSet/>
      <dgm:spPr/>
      <dgm:t>
        <a:bodyPr/>
        <a:lstStyle/>
        <a:p>
          <a:endParaRPr lang="en-US"/>
        </a:p>
      </dgm:t>
    </dgm:pt>
    <dgm:pt modelId="{E42E225F-F467-4E0C-ACD6-3044A50131E6}">
      <dgm:prSet/>
      <dgm:spPr/>
      <dgm:t>
        <a:bodyPr/>
        <a:lstStyle/>
        <a:p>
          <a:pPr rtl="0">
            <a:lnSpc>
              <a:spcPct val="100000"/>
            </a:lnSpc>
          </a:pPr>
          <a:r>
            <a:rPr lang="en-US" b="0" i="0" dirty="0"/>
            <a:t>Reflect</a:t>
          </a:r>
          <a:r>
            <a:rPr lang="en-US" dirty="0">
              <a:latin typeface="Seaford Display"/>
            </a:rPr>
            <a:t> on the implications of the Tulsa Race Massacre</a:t>
          </a:r>
          <a:endParaRPr lang="en-US" dirty="0"/>
        </a:p>
      </dgm:t>
    </dgm:pt>
    <dgm:pt modelId="{7018B2E7-660F-4FA9-B0EE-BC1E8CA9F928}" type="parTrans" cxnId="{A638B82B-EF95-4C6F-842E-C3638CE33375}">
      <dgm:prSet/>
      <dgm:spPr/>
      <dgm:t>
        <a:bodyPr/>
        <a:lstStyle/>
        <a:p>
          <a:endParaRPr lang="en-US"/>
        </a:p>
      </dgm:t>
    </dgm:pt>
    <dgm:pt modelId="{90CF90A4-7CE6-4881-A693-EC9E52F8E49B}" type="sibTrans" cxnId="{A638B82B-EF95-4C6F-842E-C3638CE33375}">
      <dgm:prSet/>
      <dgm:spPr/>
      <dgm:t>
        <a:bodyPr/>
        <a:lstStyle/>
        <a:p>
          <a:endParaRPr lang="en-US"/>
        </a:p>
      </dgm:t>
    </dgm:pt>
    <dgm:pt modelId="{E6B53969-C348-45BB-B5B6-9A0D72705176}" type="pres">
      <dgm:prSet presAssocID="{801E9FCA-E108-4465-8882-84D5A76DA882}" presName="root" presStyleCnt="0">
        <dgm:presLayoutVars>
          <dgm:dir/>
          <dgm:resizeHandles val="exact"/>
        </dgm:presLayoutVars>
      </dgm:prSet>
      <dgm:spPr/>
    </dgm:pt>
    <dgm:pt modelId="{0D1F6CD2-402A-45C2-B390-EF336050EDE7}" type="pres">
      <dgm:prSet presAssocID="{1DE477EA-EA7B-45BD-9AC6-2F10F6B752E5}" presName="compNode" presStyleCnt="0"/>
      <dgm:spPr/>
    </dgm:pt>
    <dgm:pt modelId="{B4658BF7-47A7-4123-A443-2B572F147C03}" type="pres">
      <dgm:prSet presAssocID="{1DE477EA-EA7B-45BD-9AC6-2F10F6B752E5}" presName="bgRect" presStyleLbl="bgShp" presStyleIdx="0" presStyleCnt="3"/>
      <dgm:spPr/>
    </dgm:pt>
    <dgm:pt modelId="{83C4A64A-42C9-4591-AB28-E0B6D176AA88}" type="pres">
      <dgm:prSet presAssocID="{1DE477EA-EA7B-45BD-9AC6-2F10F6B752E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Book"/>
        </a:ext>
      </dgm:extLst>
    </dgm:pt>
    <dgm:pt modelId="{961DA589-E846-401C-9BF7-BB3AA4403C39}" type="pres">
      <dgm:prSet presAssocID="{1DE477EA-EA7B-45BD-9AC6-2F10F6B752E5}" presName="spaceRect" presStyleCnt="0"/>
      <dgm:spPr/>
    </dgm:pt>
    <dgm:pt modelId="{6051B5E0-E4A3-4A78-83B8-2D6C1D23F233}" type="pres">
      <dgm:prSet presAssocID="{1DE477EA-EA7B-45BD-9AC6-2F10F6B752E5}" presName="parTx" presStyleLbl="revTx" presStyleIdx="0" presStyleCnt="3">
        <dgm:presLayoutVars>
          <dgm:chMax val="0"/>
          <dgm:chPref val="0"/>
        </dgm:presLayoutVars>
      </dgm:prSet>
      <dgm:spPr/>
    </dgm:pt>
    <dgm:pt modelId="{4DEF63B2-D875-4A8E-9B45-369A1A73342C}" type="pres">
      <dgm:prSet presAssocID="{BE69DFE2-D322-4683-95EA-642118719065}" presName="sibTrans" presStyleCnt="0"/>
      <dgm:spPr/>
    </dgm:pt>
    <dgm:pt modelId="{E175090E-5489-420F-A233-A280DC3D5863}" type="pres">
      <dgm:prSet presAssocID="{4ACAAC10-241F-48D4-8683-7B2949F94A86}" presName="compNode" presStyleCnt="0"/>
      <dgm:spPr/>
    </dgm:pt>
    <dgm:pt modelId="{78E4D0E9-8A8C-4CAD-A24A-4BADEC5C1569}" type="pres">
      <dgm:prSet presAssocID="{4ACAAC10-241F-48D4-8683-7B2949F94A86}" presName="bgRect" presStyleLbl="bgShp" presStyleIdx="1" presStyleCnt="3"/>
      <dgm:spPr/>
    </dgm:pt>
    <dgm:pt modelId="{6C5263D3-ED0E-403D-ABB2-82A454E9832E}" type="pres">
      <dgm:prSet presAssocID="{4ACAAC10-241F-48D4-8683-7B2949F94A8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ustomer Review"/>
        </a:ext>
      </dgm:extLst>
    </dgm:pt>
    <dgm:pt modelId="{5E12917A-783D-4A3D-8D80-6CCF4F6486DC}" type="pres">
      <dgm:prSet presAssocID="{4ACAAC10-241F-48D4-8683-7B2949F94A86}" presName="spaceRect" presStyleCnt="0"/>
      <dgm:spPr/>
    </dgm:pt>
    <dgm:pt modelId="{DBE78E28-7ED3-4031-964C-56D71EE3172C}" type="pres">
      <dgm:prSet presAssocID="{4ACAAC10-241F-48D4-8683-7B2949F94A86}" presName="parTx" presStyleLbl="revTx" presStyleIdx="1" presStyleCnt="3">
        <dgm:presLayoutVars>
          <dgm:chMax val="0"/>
          <dgm:chPref val="0"/>
        </dgm:presLayoutVars>
      </dgm:prSet>
      <dgm:spPr/>
    </dgm:pt>
    <dgm:pt modelId="{DDEE8502-7B7A-4AAC-9D29-E75E0AB73071}" type="pres">
      <dgm:prSet presAssocID="{27A4D1B0-7C39-4DD2-A4BC-BFECCBCA00F4}" presName="sibTrans" presStyleCnt="0"/>
      <dgm:spPr/>
    </dgm:pt>
    <dgm:pt modelId="{13DA5A8B-B255-43C0-B03B-E4610B4F52E8}" type="pres">
      <dgm:prSet presAssocID="{E42E225F-F467-4E0C-ACD6-3044A50131E6}" presName="compNode" presStyleCnt="0"/>
      <dgm:spPr/>
    </dgm:pt>
    <dgm:pt modelId="{1C4E4085-B0DC-4AD0-A8D3-916F22EAEC02}" type="pres">
      <dgm:prSet presAssocID="{E42E225F-F467-4E0C-ACD6-3044A50131E6}" presName="bgRect" presStyleLbl="bgShp" presStyleIdx="2" presStyleCnt="3"/>
      <dgm:spPr/>
    </dgm:pt>
    <dgm:pt modelId="{FCAE0DDD-0A69-4CBB-ACD2-550B38F1060C}" type="pres">
      <dgm:prSet presAssocID="{E42E225F-F467-4E0C-ACD6-3044A50131E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hought bubble"/>
        </a:ext>
      </dgm:extLst>
    </dgm:pt>
    <dgm:pt modelId="{2145790B-A4DA-4158-B25F-4F13C979E0F3}" type="pres">
      <dgm:prSet presAssocID="{E42E225F-F467-4E0C-ACD6-3044A50131E6}" presName="spaceRect" presStyleCnt="0"/>
      <dgm:spPr/>
    </dgm:pt>
    <dgm:pt modelId="{4037105C-9C18-4D21-85E3-B775F97576DE}" type="pres">
      <dgm:prSet presAssocID="{E42E225F-F467-4E0C-ACD6-3044A50131E6}" presName="parTx" presStyleLbl="revTx" presStyleIdx="2" presStyleCnt="3">
        <dgm:presLayoutVars>
          <dgm:chMax val="0"/>
          <dgm:chPref val="0"/>
        </dgm:presLayoutVars>
      </dgm:prSet>
      <dgm:spPr/>
    </dgm:pt>
  </dgm:ptLst>
  <dgm:cxnLst>
    <dgm:cxn modelId="{96C2C215-47A6-44F1-B2CB-39D993CAE70A}" type="presOf" srcId="{4ACAAC10-241F-48D4-8683-7B2949F94A86}" destId="{DBE78E28-7ED3-4031-964C-56D71EE3172C}" srcOrd="0" destOrd="0" presId="urn:microsoft.com/office/officeart/2018/2/layout/IconVerticalSolidList"/>
    <dgm:cxn modelId="{CC10841B-8504-470F-90BB-CC03771AB7AB}" type="presOf" srcId="{1DE477EA-EA7B-45BD-9AC6-2F10F6B752E5}" destId="{6051B5E0-E4A3-4A78-83B8-2D6C1D23F233}" srcOrd="0" destOrd="0" presId="urn:microsoft.com/office/officeart/2018/2/layout/IconVerticalSolidList"/>
    <dgm:cxn modelId="{A638B82B-EF95-4C6F-842E-C3638CE33375}" srcId="{801E9FCA-E108-4465-8882-84D5A76DA882}" destId="{E42E225F-F467-4E0C-ACD6-3044A50131E6}" srcOrd="2" destOrd="0" parTransId="{7018B2E7-660F-4FA9-B0EE-BC1E8CA9F928}" sibTransId="{90CF90A4-7CE6-4881-A693-EC9E52F8E49B}"/>
    <dgm:cxn modelId="{A4360C34-6C6E-422A-9932-055BD2CF5CC9}" type="presOf" srcId="{801E9FCA-E108-4465-8882-84D5A76DA882}" destId="{E6B53969-C348-45BB-B5B6-9A0D72705176}" srcOrd="0" destOrd="0" presId="urn:microsoft.com/office/officeart/2018/2/layout/IconVerticalSolidList"/>
    <dgm:cxn modelId="{B9960C5E-C542-48BB-94B4-004B95332FEB}" type="presOf" srcId="{E42E225F-F467-4E0C-ACD6-3044A50131E6}" destId="{4037105C-9C18-4D21-85E3-B775F97576DE}" srcOrd="0" destOrd="0" presId="urn:microsoft.com/office/officeart/2018/2/layout/IconVerticalSolidList"/>
    <dgm:cxn modelId="{2A7957BA-5BA0-4ACF-85B2-DCB53ED6A5F9}" srcId="{801E9FCA-E108-4465-8882-84D5A76DA882}" destId="{4ACAAC10-241F-48D4-8683-7B2949F94A86}" srcOrd="1" destOrd="0" parTransId="{5C693412-0F93-4579-8351-144C3B90E539}" sibTransId="{27A4D1B0-7C39-4DD2-A4BC-BFECCBCA00F4}"/>
    <dgm:cxn modelId="{3B21C6BF-2D04-48D0-9434-C49ABD7E3350}" srcId="{801E9FCA-E108-4465-8882-84D5A76DA882}" destId="{1DE477EA-EA7B-45BD-9AC6-2F10F6B752E5}" srcOrd="0" destOrd="0" parTransId="{CDE6D9B3-F298-4756-8023-7247FC3EE2D7}" sibTransId="{BE69DFE2-D322-4683-95EA-642118719065}"/>
    <dgm:cxn modelId="{F3E9A1D4-E2BC-427D-B153-DF849CC385CF}" type="presParOf" srcId="{E6B53969-C348-45BB-B5B6-9A0D72705176}" destId="{0D1F6CD2-402A-45C2-B390-EF336050EDE7}" srcOrd="0" destOrd="0" presId="urn:microsoft.com/office/officeart/2018/2/layout/IconVerticalSolidList"/>
    <dgm:cxn modelId="{1786FF7C-FBAD-4384-9C84-633995A417FA}" type="presParOf" srcId="{0D1F6CD2-402A-45C2-B390-EF336050EDE7}" destId="{B4658BF7-47A7-4123-A443-2B572F147C03}" srcOrd="0" destOrd="0" presId="urn:microsoft.com/office/officeart/2018/2/layout/IconVerticalSolidList"/>
    <dgm:cxn modelId="{EAC660EE-7FF5-4F74-AF64-B22D31DD8901}" type="presParOf" srcId="{0D1F6CD2-402A-45C2-B390-EF336050EDE7}" destId="{83C4A64A-42C9-4591-AB28-E0B6D176AA88}" srcOrd="1" destOrd="0" presId="urn:microsoft.com/office/officeart/2018/2/layout/IconVerticalSolidList"/>
    <dgm:cxn modelId="{726B2E9B-6973-41EE-9D6C-ECC5490829E9}" type="presParOf" srcId="{0D1F6CD2-402A-45C2-B390-EF336050EDE7}" destId="{961DA589-E846-401C-9BF7-BB3AA4403C39}" srcOrd="2" destOrd="0" presId="urn:microsoft.com/office/officeart/2018/2/layout/IconVerticalSolidList"/>
    <dgm:cxn modelId="{12D3A964-6C14-49BF-AF7A-9B15D6D6A011}" type="presParOf" srcId="{0D1F6CD2-402A-45C2-B390-EF336050EDE7}" destId="{6051B5E0-E4A3-4A78-83B8-2D6C1D23F233}" srcOrd="3" destOrd="0" presId="urn:microsoft.com/office/officeart/2018/2/layout/IconVerticalSolidList"/>
    <dgm:cxn modelId="{A9C51B97-07F4-4EA9-B3BF-66B3F969040E}" type="presParOf" srcId="{E6B53969-C348-45BB-B5B6-9A0D72705176}" destId="{4DEF63B2-D875-4A8E-9B45-369A1A73342C}" srcOrd="1" destOrd="0" presId="urn:microsoft.com/office/officeart/2018/2/layout/IconVerticalSolidList"/>
    <dgm:cxn modelId="{88A61D3B-5B69-4AD6-800A-5845F3055B64}" type="presParOf" srcId="{E6B53969-C348-45BB-B5B6-9A0D72705176}" destId="{E175090E-5489-420F-A233-A280DC3D5863}" srcOrd="2" destOrd="0" presId="urn:microsoft.com/office/officeart/2018/2/layout/IconVerticalSolidList"/>
    <dgm:cxn modelId="{855A9A8B-2692-4A7A-8011-1BC069481750}" type="presParOf" srcId="{E175090E-5489-420F-A233-A280DC3D5863}" destId="{78E4D0E9-8A8C-4CAD-A24A-4BADEC5C1569}" srcOrd="0" destOrd="0" presId="urn:microsoft.com/office/officeart/2018/2/layout/IconVerticalSolidList"/>
    <dgm:cxn modelId="{36E6BFCE-56E1-46B2-85D1-1BCD6175C33F}" type="presParOf" srcId="{E175090E-5489-420F-A233-A280DC3D5863}" destId="{6C5263D3-ED0E-403D-ABB2-82A454E9832E}" srcOrd="1" destOrd="0" presId="urn:microsoft.com/office/officeart/2018/2/layout/IconVerticalSolidList"/>
    <dgm:cxn modelId="{8E170851-E7C1-4437-AAA2-ED96D0776F84}" type="presParOf" srcId="{E175090E-5489-420F-A233-A280DC3D5863}" destId="{5E12917A-783D-4A3D-8D80-6CCF4F6486DC}" srcOrd="2" destOrd="0" presId="urn:microsoft.com/office/officeart/2018/2/layout/IconVerticalSolidList"/>
    <dgm:cxn modelId="{700B5530-441E-4387-934C-A6BCA4DB5A8D}" type="presParOf" srcId="{E175090E-5489-420F-A233-A280DC3D5863}" destId="{DBE78E28-7ED3-4031-964C-56D71EE3172C}" srcOrd="3" destOrd="0" presId="urn:microsoft.com/office/officeart/2018/2/layout/IconVerticalSolidList"/>
    <dgm:cxn modelId="{61BB2032-3376-4C51-BA2B-356D57CF1794}" type="presParOf" srcId="{E6B53969-C348-45BB-B5B6-9A0D72705176}" destId="{DDEE8502-7B7A-4AAC-9D29-E75E0AB73071}" srcOrd="3" destOrd="0" presId="urn:microsoft.com/office/officeart/2018/2/layout/IconVerticalSolidList"/>
    <dgm:cxn modelId="{BBD944F3-5335-4474-9543-95AFF98C65DC}" type="presParOf" srcId="{E6B53969-C348-45BB-B5B6-9A0D72705176}" destId="{13DA5A8B-B255-43C0-B03B-E4610B4F52E8}" srcOrd="4" destOrd="0" presId="urn:microsoft.com/office/officeart/2018/2/layout/IconVerticalSolidList"/>
    <dgm:cxn modelId="{3231CD43-7D58-473A-9F3F-88C4A3C4B5D9}" type="presParOf" srcId="{13DA5A8B-B255-43C0-B03B-E4610B4F52E8}" destId="{1C4E4085-B0DC-4AD0-A8D3-916F22EAEC02}" srcOrd="0" destOrd="0" presId="urn:microsoft.com/office/officeart/2018/2/layout/IconVerticalSolidList"/>
    <dgm:cxn modelId="{60B57A56-AD5B-4806-BE2F-6E1B3B4FD8F5}" type="presParOf" srcId="{13DA5A8B-B255-43C0-B03B-E4610B4F52E8}" destId="{FCAE0DDD-0A69-4CBB-ACD2-550B38F1060C}" srcOrd="1" destOrd="0" presId="urn:microsoft.com/office/officeart/2018/2/layout/IconVerticalSolidList"/>
    <dgm:cxn modelId="{A70F654E-9CBA-4CFF-9B02-8EACFA9C77D4}" type="presParOf" srcId="{13DA5A8B-B255-43C0-B03B-E4610B4F52E8}" destId="{2145790B-A4DA-4158-B25F-4F13C979E0F3}" srcOrd="2" destOrd="0" presId="urn:microsoft.com/office/officeart/2018/2/layout/IconVerticalSolidList"/>
    <dgm:cxn modelId="{C592AC47-356B-4B49-85E5-B4BD87571EAE}" type="presParOf" srcId="{13DA5A8B-B255-43C0-B03B-E4610B4F52E8}" destId="{4037105C-9C18-4D21-85E3-B775F97576D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7DDBD1-ACA8-4796-9184-0CEE557420EC}"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24BEA76-D726-46DF-8954-BF1622401227}">
      <dgm:prSet/>
      <dgm:spPr/>
      <dgm:t>
        <a:bodyPr/>
        <a:lstStyle/>
        <a:p>
          <a:pPr>
            <a:lnSpc>
              <a:spcPct val="100000"/>
            </a:lnSpc>
            <a:defRPr cap="all"/>
          </a:pPr>
          <a:r>
            <a:rPr lang="en-US" b="0" i="0" dirty="0"/>
            <a:t>Read</a:t>
          </a:r>
          <a:endParaRPr lang="en-US" dirty="0"/>
        </a:p>
      </dgm:t>
    </dgm:pt>
    <dgm:pt modelId="{AFE0E64D-51AC-4D37-BE53-77CFAEB9F96A}" type="parTrans" cxnId="{040C293A-EFA7-4A96-ACDC-D7F52B8676C3}">
      <dgm:prSet/>
      <dgm:spPr/>
      <dgm:t>
        <a:bodyPr/>
        <a:lstStyle/>
        <a:p>
          <a:endParaRPr lang="en-US"/>
        </a:p>
      </dgm:t>
    </dgm:pt>
    <dgm:pt modelId="{706763FB-D6EE-4428-AFAB-606E5639F296}" type="sibTrans" cxnId="{040C293A-EFA7-4A96-ACDC-D7F52B8676C3}">
      <dgm:prSet/>
      <dgm:spPr/>
      <dgm:t>
        <a:bodyPr/>
        <a:lstStyle/>
        <a:p>
          <a:endParaRPr lang="en-US"/>
        </a:p>
      </dgm:t>
    </dgm:pt>
    <dgm:pt modelId="{F81A39F2-5208-4A1A-B1F5-3451F77B7294}">
      <dgm:prSet/>
      <dgm:spPr/>
      <dgm:t>
        <a:bodyPr/>
        <a:lstStyle/>
        <a:p>
          <a:pPr>
            <a:lnSpc>
              <a:spcPct val="100000"/>
            </a:lnSpc>
            <a:defRPr cap="all"/>
          </a:pPr>
          <a:r>
            <a:rPr lang="en-US" b="0" i="0" dirty="0"/>
            <a:t>Art</a:t>
          </a:r>
          <a:endParaRPr lang="en-US" dirty="0"/>
        </a:p>
      </dgm:t>
    </dgm:pt>
    <dgm:pt modelId="{D14917EC-07C9-4454-9E03-5172F12DA907}" type="parTrans" cxnId="{89A28378-3729-496E-A0C0-7953666670F7}">
      <dgm:prSet/>
      <dgm:spPr/>
      <dgm:t>
        <a:bodyPr/>
        <a:lstStyle/>
        <a:p>
          <a:endParaRPr lang="en-US"/>
        </a:p>
      </dgm:t>
    </dgm:pt>
    <dgm:pt modelId="{55D72E5B-2558-412F-99D5-15FF0BA1D874}" type="sibTrans" cxnId="{89A28378-3729-496E-A0C0-7953666670F7}">
      <dgm:prSet/>
      <dgm:spPr/>
      <dgm:t>
        <a:bodyPr/>
        <a:lstStyle/>
        <a:p>
          <a:endParaRPr lang="en-US"/>
        </a:p>
      </dgm:t>
    </dgm:pt>
    <dgm:pt modelId="{63225221-67AD-48C2-9B78-770EED60A4E5}">
      <dgm:prSet phldr="0"/>
      <dgm:spPr/>
      <dgm:t>
        <a:bodyPr/>
        <a:lstStyle/>
        <a:p>
          <a:pPr>
            <a:lnSpc>
              <a:spcPct val="100000"/>
            </a:lnSpc>
            <a:defRPr cap="all"/>
          </a:pPr>
          <a:r>
            <a:rPr lang="en-US" dirty="0">
              <a:latin typeface="Seaford Display"/>
            </a:rPr>
            <a:t>Exercise</a:t>
          </a:r>
          <a:endParaRPr lang="en-US" dirty="0"/>
        </a:p>
      </dgm:t>
    </dgm:pt>
    <dgm:pt modelId="{96AE62B1-0712-4764-BFC9-0D2F0CD976FD}" type="parTrans" cxnId="{EBD19E90-CE23-4EE9-8D2C-D0B974088ABE}">
      <dgm:prSet/>
      <dgm:spPr/>
      <dgm:t>
        <a:bodyPr/>
        <a:lstStyle/>
        <a:p>
          <a:endParaRPr lang="en-US"/>
        </a:p>
      </dgm:t>
    </dgm:pt>
    <dgm:pt modelId="{A3600DC1-2D81-4F69-A265-DA338A9F64BF}" type="sibTrans" cxnId="{EBD19E90-CE23-4EE9-8D2C-D0B974088ABE}">
      <dgm:prSet/>
      <dgm:spPr/>
      <dgm:t>
        <a:bodyPr/>
        <a:lstStyle/>
        <a:p>
          <a:endParaRPr lang="en-US"/>
        </a:p>
      </dgm:t>
    </dgm:pt>
    <dgm:pt modelId="{D5F02E6F-D1DB-4714-84AA-058BD73AD093}">
      <dgm:prSet phldr="0"/>
      <dgm:spPr/>
      <dgm:t>
        <a:bodyPr/>
        <a:lstStyle/>
        <a:p>
          <a:pPr>
            <a:lnSpc>
              <a:spcPct val="100000"/>
            </a:lnSpc>
            <a:defRPr cap="all"/>
          </a:pPr>
          <a:r>
            <a:rPr lang="en-US" dirty="0">
              <a:latin typeface="Seaford Display"/>
            </a:rPr>
            <a:t>Watch</a:t>
          </a:r>
          <a:endParaRPr lang="en-US" dirty="0"/>
        </a:p>
      </dgm:t>
    </dgm:pt>
    <dgm:pt modelId="{4042695C-6530-4AFE-BCAE-60B0CA9A9C80}" type="parTrans" cxnId="{8A0B9CB6-629E-4668-A795-2B1642DC7D4A}">
      <dgm:prSet/>
      <dgm:spPr/>
      <dgm:t>
        <a:bodyPr/>
        <a:lstStyle/>
        <a:p>
          <a:endParaRPr lang="en-US"/>
        </a:p>
      </dgm:t>
    </dgm:pt>
    <dgm:pt modelId="{906F267A-F369-4762-A092-B2D012F6FEE6}" type="sibTrans" cxnId="{8A0B9CB6-629E-4668-A795-2B1642DC7D4A}">
      <dgm:prSet/>
      <dgm:spPr/>
      <dgm:t>
        <a:bodyPr/>
        <a:lstStyle/>
        <a:p>
          <a:endParaRPr lang="en-US"/>
        </a:p>
      </dgm:t>
    </dgm:pt>
    <dgm:pt modelId="{68899A66-819E-4D54-8462-1A5E1B826168}">
      <dgm:prSet/>
      <dgm:spPr/>
      <dgm:t>
        <a:bodyPr/>
        <a:lstStyle/>
        <a:p>
          <a:pPr>
            <a:lnSpc>
              <a:spcPct val="100000"/>
            </a:lnSpc>
            <a:defRPr cap="all"/>
          </a:pPr>
          <a:r>
            <a:rPr lang="en-US">
              <a:latin typeface="Seaford Display"/>
            </a:rPr>
            <a:t>Write in a journal</a:t>
          </a:r>
          <a:endParaRPr lang="en-US"/>
        </a:p>
      </dgm:t>
    </dgm:pt>
    <dgm:pt modelId="{725E4430-42DE-43B9-9EC7-783B5BB3C41A}" type="parTrans" cxnId="{CCAD1FF5-C16E-4D06-974B-16D81F7FBF6E}">
      <dgm:prSet/>
      <dgm:spPr/>
      <dgm:t>
        <a:bodyPr/>
        <a:lstStyle/>
        <a:p>
          <a:endParaRPr lang="en-US"/>
        </a:p>
      </dgm:t>
    </dgm:pt>
    <dgm:pt modelId="{08B26DE3-3C51-45E8-9A7D-4400529B125F}" type="sibTrans" cxnId="{CCAD1FF5-C16E-4D06-974B-16D81F7FBF6E}">
      <dgm:prSet/>
      <dgm:spPr/>
      <dgm:t>
        <a:bodyPr/>
        <a:lstStyle/>
        <a:p>
          <a:endParaRPr lang="en-US"/>
        </a:p>
      </dgm:t>
    </dgm:pt>
    <dgm:pt modelId="{BDB39647-6011-4CE9-9432-84098CB1A762}">
      <dgm:prSet/>
      <dgm:spPr/>
      <dgm:t>
        <a:bodyPr/>
        <a:lstStyle/>
        <a:p>
          <a:pPr>
            <a:lnSpc>
              <a:spcPct val="100000"/>
            </a:lnSpc>
            <a:defRPr cap="all"/>
          </a:pPr>
          <a:r>
            <a:rPr lang="en-US" b="0" i="0" dirty="0"/>
            <a:t>Other</a:t>
          </a:r>
          <a:endParaRPr lang="en-US" dirty="0"/>
        </a:p>
      </dgm:t>
    </dgm:pt>
    <dgm:pt modelId="{D8EEE37E-8467-48CD-8B25-7C3918C1F199}" type="parTrans" cxnId="{40F927D1-07EB-4608-8FEB-71C6CD43BC1C}">
      <dgm:prSet/>
      <dgm:spPr/>
      <dgm:t>
        <a:bodyPr/>
        <a:lstStyle/>
        <a:p>
          <a:endParaRPr lang="en-US"/>
        </a:p>
      </dgm:t>
    </dgm:pt>
    <dgm:pt modelId="{FB60DEC3-8D8E-4A92-AEB1-134E3B397552}" type="sibTrans" cxnId="{40F927D1-07EB-4608-8FEB-71C6CD43BC1C}">
      <dgm:prSet/>
      <dgm:spPr/>
      <dgm:t>
        <a:bodyPr/>
        <a:lstStyle/>
        <a:p>
          <a:endParaRPr lang="en-US"/>
        </a:p>
      </dgm:t>
    </dgm:pt>
    <dgm:pt modelId="{DCD3B12D-1167-4F91-8B74-36CEE3067640}" type="pres">
      <dgm:prSet presAssocID="{427DDBD1-ACA8-4796-9184-0CEE557420EC}" presName="root" presStyleCnt="0">
        <dgm:presLayoutVars>
          <dgm:dir/>
          <dgm:resizeHandles val="exact"/>
        </dgm:presLayoutVars>
      </dgm:prSet>
      <dgm:spPr/>
    </dgm:pt>
    <dgm:pt modelId="{60784ED0-8472-48D6-AFCB-9FDDC8D209A2}" type="pres">
      <dgm:prSet presAssocID="{424BEA76-D726-46DF-8954-BF1622401227}" presName="compNode" presStyleCnt="0"/>
      <dgm:spPr/>
    </dgm:pt>
    <dgm:pt modelId="{8E9F3413-DA6F-4457-8D18-5BFA276BED0B}" type="pres">
      <dgm:prSet presAssocID="{424BEA76-D726-46DF-8954-BF1622401227}" presName="iconBgRect" presStyleLbl="bgShp" presStyleIdx="0" presStyleCnt="6"/>
      <dgm:spPr>
        <a:prstGeom prst="round2DiagRect">
          <a:avLst>
            <a:gd name="adj1" fmla="val 29727"/>
            <a:gd name="adj2" fmla="val 0"/>
          </a:avLst>
        </a:prstGeom>
      </dgm:spPr>
    </dgm:pt>
    <dgm:pt modelId="{B6EAA47E-F5B0-43E2-8B4D-E98ADE23F85A}" type="pres">
      <dgm:prSet presAssocID="{424BEA76-D726-46DF-8954-BF162240122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5E10AFDC-F61F-4C32-BEA6-C7B01DBBBE47}" type="pres">
      <dgm:prSet presAssocID="{424BEA76-D726-46DF-8954-BF1622401227}" presName="spaceRect" presStyleCnt="0"/>
      <dgm:spPr/>
    </dgm:pt>
    <dgm:pt modelId="{AF83BC08-5CD1-4349-9F96-B94519C9508F}" type="pres">
      <dgm:prSet presAssocID="{424BEA76-D726-46DF-8954-BF1622401227}" presName="textRect" presStyleLbl="revTx" presStyleIdx="0" presStyleCnt="6">
        <dgm:presLayoutVars>
          <dgm:chMax val="1"/>
          <dgm:chPref val="1"/>
        </dgm:presLayoutVars>
      </dgm:prSet>
      <dgm:spPr/>
    </dgm:pt>
    <dgm:pt modelId="{B3FD0C74-30C6-49D8-93DF-4176E13B19CD}" type="pres">
      <dgm:prSet presAssocID="{706763FB-D6EE-4428-AFAB-606E5639F296}" presName="sibTrans" presStyleCnt="0"/>
      <dgm:spPr/>
    </dgm:pt>
    <dgm:pt modelId="{8DC8C542-C47B-46C0-931F-261BB065FCAA}" type="pres">
      <dgm:prSet presAssocID="{F81A39F2-5208-4A1A-B1F5-3451F77B7294}" presName="compNode" presStyleCnt="0"/>
      <dgm:spPr/>
    </dgm:pt>
    <dgm:pt modelId="{8AA133F7-3127-4C6B-9C45-66498CEA89CB}" type="pres">
      <dgm:prSet presAssocID="{F81A39F2-5208-4A1A-B1F5-3451F77B7294}" presName="iconBgRect" presStyleLbl="bgShp" presStyleIdx="1" presStyleCnt="6"/>
      <dgm:spPr>
        <a:prstGeom prst="round2DiagRect">
          <a:avLst>
            <a:gd name="adj1" fmla="val 29727"/>
            <a:gd name="adj2" fmla="val 0"/>
          </a:avLst>
        </a:prstGeom>
      </dgm:spPr>
    </dgm:pt>
    <dgm:pt modelId="{DD1863D2-69E1-4704-863B-52FE7949A435}" type="pres">
      <dgm:prSet presAssocID="{F81A39F2-5208-4A1A-B1F5-3451F77B729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sel"/>
        </a:ext>
      </dgm:extLst>
    </dgm:pt>
    <dgm:pt modelId="{236B3A26-D64A-4A9C-A14B-A939C18E40BD}" type="pres">
      <dgm:prSet presAssocID="{F81A39F2-5208-4A1A-B1F5-3451F77B7294}" presName="spaceRect" presStyleCnt="0"/>
      <dgm:spPr/>
    </dgm:pt>
    <dgm:pt modelId="{21571A23-CE06-4CDB-8E92-98899FC755C5}" type="pres">
      <dgm:prSet presAssocID="{F81A39F2-5208-4A1A-B1F5-3451F77B7294}" presName="textRect" presStyleLbl="revTx" presStyleIdx="1" presStyleCnt="6">
        <dgm:presLayoutVars>
          <dgm:chMax val="1"/>
          <dgm:chPref val="1"/>
        </dgm:presLayoutVars>
      </dgm:prSet>
      <dgm:spPr/>
    </dgm:pt>
    <dgm:pt modelId="{52722D95-475D-4EFC-BFEB-F21B13680F8B}" type="pres">
      <dgm:prSet presAssocID="{55D72E5B-2558-412F-99D5-15FF0BA1D874}" presName="sibTrans" presStyleCnt="0"/>
      <dgm:spPr/>
    </dgm:pt>
    <dgm:pt modelId="{75402FA6-D287-432C-AD7D-02370CA81986}" type="pres">
      <dgm:prSet presAssocID="{63225221-67AD-48C2-9B78-770EED60A4E5}" presName="compNode" presStyleCnt="0"/>
      <dgm:spPr/>
    </dgm:pt>
    <dgm:pt modelId="{25B8A00D-8B7D-4B93-AD73-30DCE9914127}" type="pres">
      <dgm:prSet presAssocID="{63225221-67AD-48C2-9B78-770EED60A4E5}" presName="iconBgRect" presStyleLbl="bgShp" presStyleIdx="2" presStyleCnt="6"/>
      <dgm:spPr>
        <a:prstGeom prst="round2DiagRect">
          <a:avLst>
            <a:gd name="adj1" fmla="val 29727"/>
            <a:gd name="adj2" fmla="val 0"/>
          </a:avLst>
        </a:prstGeom>
      </dgm:spPr>
    </dgm:pt>
    <dgm:pt modelId="{181525ED-6CD1-476A-BEDB-7F65449487D0}" type="pres">
      <dgm:prSet presAssocID="{63225221-67AD-48C2-9B78-770EED60A4E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96BB4061-BE19-4EB2-9F28-62F6CB2AD56D}" type="pres">
      <dgm:prSet presAssocID="{63225221-67AD-48C2-9B78-770EED60A4E5}" presName="spaceRect" presStyleCnt="0"/>
      <dgm:spPr/>
    </dgm:pt>
    <dgm:pt modelId="{AB78ED16-27E0-4361-B7DC-5E649AFE3A29}" type="pres">
      <dgm:prSet presAssocID="{63225221-67AD-48C2-9B78-770EED60A4E5}" presName="textRect" presStyleLbl="revTx" presStyleIdx="2" presStyleCnt="6">
        <dgm:presLayoutVars>
          <dgm:chMax val="1"/>
          <dgm:chPref val="1"/>
        </dgm:presLayoutVars>
      </dgm:prSet>
      <dgm:spPr/>
    </dgm:pt>
    <dgm:pt modelId="{C88378BC-AC96-4991-B3D7-EAECBF943F1D}" type="pres">
      <dgm:prSet presAssocID="{A3600DC1-2D81-4F69-A265-DA338A9F64BF}" presName="sibTrans" presStyleCnt="0"/>
      <dgm:spPr/>
    </dgm:pt>
    <dgm:pt modelId="{38EF6AB1-7508-43F6-8DB9-3D8CACB13CEB}" type="pres">
      <dgm:prSet presAssocID="{D5F02E6F-D1DB-4714-84AA-058BD73AD093}" presName="compNode" presStyleCnt="0"/>
      <dgm:spPr/>
    </dgm:pt>
    <dgm:pt modelId="{63D3E9B3-101A-4DC2-83C4-5D184902EC35}" type="pres">
      <dgm:prSet presAssocID="{D5F02E6F-D1DB-4714-84AA-058BD73AD093}" presName="iconBgRect" presStyleLbl="bgShp" presStyleIdx="3" presStyleCnt="6"/>
      <dgm:spPr>
        <a:prstGeom prst="round2DiagRect">
          <a:avLst>
            <a:gd name="adj1" fmla="val 29727"/>
            <a:gd name="adj2" fmla="val 0"/>
          </a:avLst>
        </a:prstGeom>
      </dgm:spPr>
    </dgm:pt>
    <dgm:pt modelId="{ED00EF89-4B80-49B7-9C55-4887A72CF337}" type="pres">
      <dgm:prSet presAssocID="{D5F02E6F-D1DB-4714-84AA-058BD73AD09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tch"/>
        </a:ext>
      </dgm:extLst>
    </dgm:pt>
    <dgm:pt modelId="{8B460DB5-3193-4C26-9988-39ADEA3F7D2B}" type="pres">
      <dgm:prSet presAssocID="{D5F02E6F-D1DB-4714-84AA-058BD73AD093}" presName="spaceRect" presStyleCnt="0"/>
      <dgm:spPr/>
    </dgm:pt>
    <dgm:pt modelId="{9188B9F8-C600-4BE4-BE38-B832A7547517}" type="pres">
      <dgm:prSet presAssocID="{D5F02E6F-D1DB-4714-84AA-058BD73AD093}" presName="textRect" presStyleLbl="revTx" presStyleIdx="3" presStyleCnt="6">
        <dgm:presLayoutVars>
          <dgm:chMax val="1"/>
          <dgm:chPref val="1"/>
        </dgm:presLayoutVars>
      </dgm:prSet>
      <dgm:spPr/>
    </dgm:pt>
    <dgm:pt modelId="{FC5143D9-881A-45C8-A933-A9B621156873}" type="pres">
      <dgm:prSet presAssocID="{906F267A-F369-4762-A092-B2D012F6FEE6}" presName="sibTrans" presStyleCnt="0"/>
      <dgm:spPr/>
    </dgm:pt>
    <dgm:pt modelId="{7BD5610D-AF69-4081-B2A2-94C849501D4F}" type="pres">
      <dgm:prSet presAssocID="{68899A66-819E-4D54-8462-1A5E1B826168}" presName="compNode" presStyleCnt="0"/>
      <dgm:spPr/>
    </dgm:pt>
    <dgm:pt modelId="{9DAF7B8F-4FA7-4E3B-8858-A6171AC42BF8}" type="pres">
      <dgm:prSet presAssocID="{68899A66-819E-4D54-8462-1A5E1B826168}" presName="iconBgRect" presStyleLbl="bgShp" presStyleIdx="4" presStyleCnt="6"/>
      <dgm:spPr>
        <a:prstGeom prst="round2DiagRect">
          <a:avLst>
            <a:gd name="adj1" fmla="val 29727"/>
            <a:gd name="adj2" fmla="val 0"/>
          </a:avLst>
        </a:prstGeom>
      </dgm:spPr>
    </dgm:pt>
    <dgm:pt modelId="{F73C9525-9903-4A6E-8CAD-A9C25CAE140E}" type="pres">
      <dgm:prSet presAssocID="{68899A66-819E-4D54-8462-1A5E1B82616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496D508C-E0B3-4C37-9DE6-B7653A4E144E}" type="pres">
      <dgm:prSet presAssocID="{68899A66-819E-4D54-8462-1A5E1B826168}" presName="spaceRect" presStyleCnt="0"/>
      <dgm:spPr/>
    </dgm:pt>
    <dgm:pt modelId="{CD2DD4B2-45B4-4B18-8F3E-342344B61D55}" type="pres">
      <dgm:prSet presAssocID="{68899A66-819E-4D54-8462-1A5E1B826168}" presName="textRect" presStyleLbl="revTx" presStyleIdx="4" presStyleCnt="6">
        <dgm:presLayoutVars>
          <dgm:chMax val="1"/>
          <dgm:chPref val="1"/>
        </dgm:presLayoutVars>
      </dgm:prSet>
      <dgm:spPr/>
    </dgm:pt>
    <dgm:pt modelId="{1856AB9D-DB02-4727-A47D-ADEAA8268DCC}" type="pres">
      <dgm:prSet presAssocID="{08B26DE3-3C51-45E8-9A7D-4400529B125F}" presName="sibTrans" presStyleCnt="0"/>
      <dgm:spPr/>
    </dgm:pt>
    <dgm:pt modelId="{EA2354FE-9F3B-409D-9CCC-3F3D6156596D}" type="pres">
      <dgm:prSet presAssocID="{BDB39647-6011-4CE9-9432-84098CB1A762}" presName="compNode" presStyleCnt="0"/>
      <dgm:spPr/>
    </dgm:pt>
    <dgm:pt modelId="{045DBB09-C352-43B9-83CC-EDD54DE48802}" type="pres">
      <dgm:prSet presAssocID="{BDB39647-6011-4CE9-9432-84098CB1A762}" presName="iconBgRect" presStyleLbl="bgShp" presStyleIdx="5" presStyleCnt="6"/>
      <dgm:spPr>
        <a:prstGeom prst="round2DiagRect">
          <a:avLst>
            <a:gd name="adj1" fmla="val 29727"/>
            <a:gd name="adj2" fmla="val 0"/>
          </a:avLst>
        </a:prstGeom>
      </dgm:spPr>
    </dgm:pt>
    <dgm:pt modelId="{11C50726-0B84-4AAA-96C0-5488A260CD31}" type="pres">
      <dgm:prSet presAssocID="{BDB39647-6011-4CE9-9432-84098CB1A76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lp"/>
        </a:ext>
      </dgm:extLst>
    </dgm:pt>
    <dgm:pt modelId="{E94A9344-8E62-4377-B931-B7AA2D22580F}" type="pres">
      <dgm:prSet presAssocID="{BDB39647-6011-4CE9-9432-84098CB1A762}" presName="spaceRect" presStyleCnt="0"/>
      <dgm:spPr/>
    </dgm:pt>
    <dgm:pt modelId="{01CB7498-1651-4AF4-ACED-2DFA7DBD9BC8}" type="pres">
      <dgm:prSet presAssocID="{BDB39647-6011-4CE9-9432-84098CB1A762}" presName="textRect" presStyleLbl="revTx" presStyleIdx="5" presStyleCnt="6">
        <dgm:presLayoutVars>
          <dgm:chMax val="1"/>
          <dgm:chPref val="1"/>
        </dgm:presLayoutVars>
      </dgm:prSet>
      <dgm:spPr/>
    </dgm:pt>
  </dgm:ptLst>
  <dgm:cxnLst>
    <dgm:cxn modelId="{96DEC806-06A0-4E05-A465-DA39517AAEA8}" type="presOf" srcId="{63225221-67AD-48C2-9B78-770EED60A4E5}" destId="{AB78ED16-27E0-4361-B7DC-5E649AFE3A29}" srcOrd="0" destOrd="0" presId="urn:microsoft.com/office/officeart/2018/5/layout/IconLeafLabelList"/>
    <dgm:cxn modelId="{040C293A-EFA7-4A96-ACDC-D7F52B8676C3}" srcId="{427DDBD1-ACA8-4796-9184-0CEE557420EC}" destId="{424BEA76-D726-46DF-8954-BF1622401227}" srcOrd="0" destOrd="0" parTransId="{AFE0E64D-51AC-4D37-BE53-77CFAEB9F96A}" sibTransId="{706763FB-D6EE-4428-AFAB-606E5639F296}"/>
    <dgm:cxn modelId="{D04B5547-5DF7-4127-926A-5542E890876F}" type="presOf" srcId="{68899A66-819E-4D54-8462-1A5E1B826168}" destId="{CD2DD4B2-45B4-4B18-8F3E-342344B61D55}" srcOrd="0" destOrd="0" presId="urn:microsoft.com/office/officeart/2018/5/layout/IconLeafLabelList"/>
    <dgm:cxn modelId="{F85F665E-462D-4949-9357-DB85946F7265}" type="presOf" srcId="{424BEA76-D726-46DF-8954-BF1622401227}" destId="{AF83BC08-5CD1-4349-9F96-B94519C9508F}" srcOrd="0" destOrd="0" presId="urn:microsoft.com/office/officeart/2018/5/layout/IconLeafLabelList"/>
    <dgm:cxn modelId="{6D988D6C-DD3F-4A0A-B351-98EE18B19E80}" type="presOf" srcId="{BDB39647-6011-4CE9-9432-84098CB1A762}" destId="{01CB7498-1651-4AF4-ACED-2DFA7DBD9BC8}" srcOrd="0" destOrd="0" presId="urn:microsoft.com/office/officeart/2018/5/layout/IconLeafLabelList"/>
    <dgm:cxn modelId="{89A28378-3729-496E-A0C0-7953666670F7}" srcId="{427DDBD1-ACA8-4796-9184-0CEE557420EC}" destId="{F81A39F2-5208-4A1A-B1F5-3451F77B7294}" srcOrd="1" destOrd="0" parTransId="{D14917EC-07C9-4454-9E03-5172F12DA907}" sibTransId="{55D72E5B-2558-412F-99D5-15FF0BA1D874}"/>
    <dgm:cxn modelId="{18B54A8D-47BD-4716-A575-FFE5E3094135}" type="presOf" srcId="{D5F02E6F-D1DB-4714-84AA-058BD73AD093}" destId="{9188B9F8-C600-4BE4-BE38-B832A7547517}" srcOrd="0" destOrd="0" presId="urn:microsoft.com/office/officeart/2018/5/layout/IconLeafLabelList"/>
    <dgm:cxn modelId="{EBD19E90-CE23-4EE9-8D2C-D0B974088ABE}" srcId="{427DDBD1-ACA8-4796-9184-0CEE557420EC}" destId="{63225221-67AD-48C2-9B78-770EED60A4E5}" srcOrd="2" destOrd="0" parTransId="{96AE62B1-0712-4764-BFC9-0D2F0CD976FD}" sibTransId="{A3600DC1-2D81-4F69-A265-DA338A9F64BF}"/>
    <dgm:cxn modelId="{8A0B9CB6-629E-4668-A795-2B1642DC7D4A}" srcId="{427DDBD1-ACA8-4796-9184-0CEE557420EC}" destId="{D5F02E6F-D1DB-4714-84AA-058BD73AD093}" srcOrd="3" destOrd="0" parTransId="{4042695C-6530-4AFE-BCAE-60B0CA9A9C80}" sibTransId="{906F267A-F369-4762-A092-B2D012F6FEE6}"/>
    <dgm:cxn modelId="{40F927D1-07EB-4608-8FEB-71C6CD43BC1C}" srcId="{427DDBD1-ACA8-4796-9184-0CEE557420EC}" destId="{BDB39647-6011-4CE9-9432-84098CB1A762}" srcOrd="5" destOrd="0" parTransId="{D8EEE37E-8467-48CD-8B25-7C3918C1F199}" sibTransId="{FB60DEC3-8D8E-4A92-AEB1-134E3B397552}"/>
    <dgm:cxn modelId="{066486D4-1FBD-4952-951D-FC1566D6669C}" type="presOf" srcId="{427DDBD1-ACA8-4796-9184-0CEE557420EC}" destId="{DCD3B12D-1167-4F91-8B74-36CEE3067640}" srcOrd="0" destOrd="0" presId="urn:microsoft.com/office/officeart/2018/5/layout/IconLeafLabelList"/>
    <dgm:cxn modelId="{CCAD1FF5-C16E-4D06-974B-16D81F7FBF6E}" srcId="{427DDBD1-ACA8-4796-9184-0CEE557420EC}" destId="{68899A66-819E-4D54-8462-1A5E1B826168}" srcOrd="4" destOrd="0" parTransId="{725E4430-42DE-43B9-9EC7-783B5BB3C41A}" sibTransId="{08B26DE3-3C51-45E8-9A7D-4400529B125F}"/>
    <dgm:cxn modelId="{6D54FFFF-87F7-44DD-92AE-8A21E85380D7}" type="presOf" srcId="{F81A39F2-5208-4A1A-B1F5-3451F77B7294}" destId="{21571A23-CE06-4CDB-8E92-98899FC755C5}" srcOrd="0" destOrd="0" presId="urn:microsoft.com/office/officeart/2018/5/layout/IconLeafLabelList"/>
    <dgm:cxn modelId="{7B98971C-3055-40A3-A699-AD8C66F2C363}" type="presParOf" srcId="{DCD3B12D-1167-4F91-8B74-36CEE3067640}" destId="{60784ED0-8472-48D6-AFCB-9FDDC8D209A2}" srcOrd="0" destOrd="0" presId="urn:microsoft.com/office/officeart/2018/5/layout/IconLeafLabelList"/>
    <dgm:cxn modelId="{8DD3579A-C3BB-4709-A61C-9CD96C0BC9E1}" type="presParOf" srcId="{60784ED0-8472-48D6-AFCB-9FDDC8D209A2}" destId="{8E9F3413-DA6F-4457-8D18-5BFA276BED0B}" srcOrd="0" destOrd="0" presId="urn:microsoft.com/office/officeart/2018/5/layout/IconLeafLabelList"/>
    <dgm:cxn modelId="{23E125C5-695C-4904-B3B4-9B9541690B9F}" type="presParOf" srcId="{60784ED0-8472-48D6-AFCB-9FDDC8D209A2}" destId="{B6EAA47E-F5B0-43E2-8B4D-E98ADE23F85A}" srcOrd="1" destOrd="0" presId="urn:microsoft.com/office/officeart/2018/5/layout/IconLeafLabelList"/>
    <dgm:cxn modelId="{1C9AC4EC-EFC7-42D0-BFD8-B9609BE4CAF7}" type="presParOf" srcId="{60784ED0-8472-48D6-AFCB-9FDDC8D209A2}" destId="{5E10AFDC-F61F-4C32-BEA6-C7B01DBBBE47}" srcOrd="2" destOrd="0" presId="urn:microsoft.com/office/officeart/2018/5/layout/IconLeafLabelList"/>
    <dgm:cxn modelId="{71C3B770-6AD5-48BE-B940-986F8B2593D9}" type="presParOf" srcId="{60784ED0-8472-48D6-AFCB-9FDDC8D209A2}" destId="{AF83BC08-5CD1-4349-9F96-B94519C9508F}" srcOrd="3" destOrd="0" presId="urn:microsoft.com/office/officeart/2018/5/layout/IconLeafLabelList"/>
    <dgm:cxn modelId="{1EE5DB00-0F7A-4EFF-BF66-63B0B1174610}" type="presParOf" srcId="{DCD3B12D-1167-4F91-8B74-36CEE3067640}" destId="{B3FD0C74-30C6-49D8-93DF-4176E13B19CD}" srcOrd="1" destOrd="0" presId="urn:microsoft.com/office/officeart/2018/5/layout/IconLeafLabelList"/>
    <dgm:cxn modelId="{FAD8C118-7578-4C37-9CD8-D36AB58B36E1}" type="presParOf" srcId="{DCD3B12D-1167-4F91-8B74-36CEE3067640}" destId="{8DC8C542-C47B-46C0-931F-261BB065FCAA}" srcOrd="2" destOrd="0" presId="urn:microsoft.com/office/officeart/2018/5/layout/IconLeafLabelList"/>
    <dgm:cxn modelId="{65D3DF2C-9F02-43F0-AA7F-E8AF3239F734}" type="presParOf" srcId="{8DC8C542-C47B-46C0-931F-261BB065FCAA}" destId="{8AA133F7-3127-4C6B-9C45-66498CEA89CB}" srcOrd="0" destOrd="0" presId="urn:microsoft.com/office/officeart/2018/5/layout/IconLeafLabelList"/>
    <dgm:cxn modelId="{7309CF5E-E4FF-4D2F-B112-AC078918A663}" type="presParOf" srcId="{8DC8C542-C47B-46C0-931F-261BB065FCAA}" destId="{DD1863D2-69E1-4704-863B-52FE7949A435}" srcOrd="1" destOrd="0" presId="urn:microsoft.com/office/officeart/2018/5/layout/IconLeafLabelList"/>
    <dgm:cxn modelId="{B9EC4245-6455-4A59-9CF0-93895DC0B26F}" type="presParOf" srcId="{8DC8C542-C47B-46C0-931F-261BB065FCAA}" destId="{236B3A26-D64A-4A9C-A14B-A939C18E40BD}" srcOrd="2" destOrd="0" presId="urn:microsoft.com/office/officeart/2018/5/layout/IconLeafLabelList"/>
    <dgm:cxn modelId="{BBF92CF3-0331-43F7-8888-6C3F566668FD}" type="presParOf" srcId="{8DC8C542-C47B-46C0-931F-261BB065FCAA}" destId="{21571A23-CE06-4CDB-8E92-98899FC755C5}" srcOrd="3" destOrd="0" presId="urn:microsoft.com/office/officeart/2018/5/layout/IconLeafLabelList"/>
    <dgm:cxn modelId="{B9E30B01-E2F9-4F95-85A2-E3F27DF217C2}" type="presParOf" srcId="{DCD3B12D-1167-4F91-8B74-36CEE3067640}" destId="{52722D95-475D-4EFC-BFEB-F21B13680F8B}" srcOrd="3" destOrd="0" presId="urn:microsoft.com/office/officeart/2018/5/layout/IconLeafLabelList"/>
    <dgm:cxn modelId="{2DB04D60-984D-45BE-8C5C-1302B8C88D05}" type="presParOf" srcId="{DCD3B12D-1167-4F91-8B74-36CEE3067640}" destId="{75402FA6-D287-432C-AD7D-02370CA81986}" srcOrd="4" destOrd="0" presId="urn:microsoft.com/office/officeart/2018/5/layout/IconLeafLabelList"/>
    <dgm:cxn modelId="{6F321BD6-0059-44F4-888E-7870944FEB3D}" type="presParOf" srcId="{75402FA6-D287-432C-AD7D-02370CA81986}" destId="{25B8A00D-8B7D-4B93-AD73-30DCE9914127}" srcOrd="0" destOrd="0" presId="urn:microsoft.com/office/officeart/2018/5/layout/IconLeafLabelList"/>
    <dgm:cxn modelId="{2115B30E-DD3C-4F73-A436-DAF5FA53D09D}" type="presParOf" srcId="{75402FA6-D287-432C-AD7D-02370CA81986}" destId="{181525ED-6CD1-476A-BEDB-7F65449487D0}" srcOrd="1" destOrd="0" presId="urn:microsoft.com/office/officeart/2018/5/layout/IconLeafLabelList"/>
    <dgm:cxn modelId="{221D3A60-A7DC-4405-9C71-EA94C731F21E}" type="presParOf" srcId="{75402FA6-D287-432C-AD7D-02370CA81986}" destId="{96BB4061-BE19-4EB2-9F28-62F6CB2AD56D}" srcOrd="2" destOrd="0" presId="urn:microsoft.com/office/officeart/2018/5/layout/IconLeafLabelList"/>
    <dgm:cxn modelId="{97316DC0-55A1-4932-90CB-ADBCC6AC243D}" type="presParOf" srcId="{75402FA6-D287-432C-AD7D-02370CA81986}" destId="{AB78ED16-27E0-4361-B7DC-5E649AFE3A29}" srcOrd="3" destOrd="0" presId="urn:microsoft.com/office/officeart/2018/5/layout/IconLeafLabelList"/>
    <dgm:cxn modelId="{D133E741-C3BC-4E52-881E-AE0D50A2C013}" type="presParOf" srcId="{DCD3B12D-1167-4F91-8B74-36CEE3067640}" destId="{C88378BC-AC96-4991-B3D7-EAECBF943F1D}" srcOrd="5" destOrd="0" presId="urn:microsoft.com/office/officeart/2018/5/layout/IconLeafLabelList"/>
    <dgm:cxn modelId="{D32112EC-6F17-43FC-B657-EC3746A6B7AC}" type="presParOf" srcId="{DCD3B12D-1167-4F91-8B74-36CEE3067640}" destId="{38EF6AB1-7508-43F6-8DB9-3D8CACB13CEB}" srcOrd="6" destOrd="0" presId="urn:microsoft.com/office/officeart/2018/5/layout/IconLeafLabelList"/>
    <dgm:cxn modelId="{5207C553-FB02-4120-B9E3-409B7C7DF6EE}" type="presParOf" srcId="{38EF6AB1-7508-43F6-8DB9-3D8CACB13CEB}" destId="{63D3E9B3-101A-4DC2-83C4-5D184902EC35}" srcOrd="0" destOrd="0" presId="urn:microsoft.com/office/officeart/2018/5/layout/IconLeafLabelList"/>
    <dgm:cxn modelId="{4111A056-2DBE-4B99-B3CC-110F7846BA9A}" type="presParOf" srcId="{38EF6AB1-7508-43F6-8DB9-3D8CACB13CEB}" destId="{ED00EF89-4B80-49B7-9C55-4887A72CF337}" srcOrd="1" destOrd="0" presId="urn:microsoft.com/office/officeart/2018/5/layout/IconLeafLabelList"/>
    <dgm:cxn modelId="{7EE4F825-A5B8-46B3-8B3C-CFB47F0E41FA}" type="presParOf" srcId="{38EF6AB1-7508-43F6-8DB9-3D8CACB13CEB}" destId="{8B460DB5-3193-4C26-9988-39ADEA3F7D2B}" srcOrd="2" destOrd="0" presId="urn:microsoft.com/office/officeart/2018/5/layout/IconLeafLabelList"/>
    <dgm:cxn modelId="{B0B2553D-314A-428C-9293-BCE79DF6303A}" type="presParOf" srcId="{38EF6AB1-7508-43F6-8DB9-3D8CACB13CEB}" destId="{9188B9F8-C600-4BE4-BE38-B832A7547517}" srcOrd="3" destOrd="0" presId="urn:microsoft.com/office/officeart/2018/5/layout/IconLeafLabelList"/>
    <dgm:cxn modelId="{C4B4B0B7-E2A6-470A-8B55-D3926E4A0582}" type="presParOf" srcId="{DCD3B12D-1167-4F91-8B74-36CEE3067640}" destId="{FC5143D9-881A-45C8-A933-A9B621156873}" srcOrd="7" destOrd="0" presId="urn:microsoft.com/office/officeart/2018/5/layout/IconLeafLabelList"/>
    <dgm:cxn modelId="{549CE325-E2C0-4B71-BC7A-921F548F9A0C}" type="presParOf" srcId="{DCD3B12D-1167-4F91-8B74-36CEE3067640}" destId="{7BD5610D-AF69-4081-B2A2-94C849501D4F}" srcOrd="8" destOrd="0" presId="urn:microsoft.com/office/officeart/2018/5/layout/IconLeafLabelList"/>
    <dgm:cxn modelId="{4314235E-B114-452A-915A-993433781671}" type="presParOf" srcId="{7BD5610D-AF69-4081-B2A2-94C849501D4F}" destId="{9DAF7B8F-4FA7-4E3B-8858-A6171AC42BF8}" srcOrd="0" destOrd="0" presId="urn:microsoft.com/office/officeart/2018/5/layout/IconLeafLabelList"/>
    <dgm:cxn modelId="{3866771C-D233-4435-BB91-6097BA734EA6}" type="presParOf" srcId="{7BD5610D-AF69-4081-B2A2-94C849501D4F}" destId="{F73C9525-9903-4A6E-8CAD-A9C25CAE140E}" srcOrd="1" destOrd="0" presId="urn:microsoft.com/office/officeart/2018/5/layout/IconLeafLabelList"/>
    <dgm:cxn modelId="{48F8BDF7-9EC9-4581-AFD0-93A55044E951}" type="presParOf" srcId="{7BD5610D-AF69-4081-B2A2-94C849501D4F}" destId="{496D508C-E0B3-4C37-9DE6-B7653A4E144E}" srcOrd="2" destOrd="0" presId="urn:microsoft.com/office/officeart/2018/5/layout/IconLeafLabelList"/>
    <dgm:cxn modelId="{6E5C7971-545B-415F-8A08-C4DFD04AAB19}" type="presParOf" srcId="{7BD5610D-AF69-4081-B2A2-94C849501D4F}" destId="{CD2DD4B2-45B4-4B18-8F3E-342344B61D55}" srcOrd="3" destOrd="0" presId="urn:microsoft.com/office/officeart/2018/5/layout/IconLeafLabelList"/>
    <dgm:cxn modelId="{042FAF50-6015-4796-A8CA-301F6AC1DF72}" type="presParOf" srcId="{DCD3B12D-1167-4F91-8B74-36CEE3067640}" destId="{1856AB9D-DB02-4727-A47D-ADEAA8268DCC}" srcOrd="9" destOrd="0" presId="urn:microsoft.com/office/officeart/2018/5/layout/IconLeafLabelList"/>
    <dgm:cxn modelId="{0337E0E3-CCDE-416C-B311-8E1BDB5A11BF}" type="presParOf" srcId="{DCD3B12D-1167-4F91-8B74-36CEE3067640}" destId="{EA2354FE-9F3B-409D-9CCC-3F3D6156596D}" srcOrd="10" destOrd="0" presId="urn:microsoft.com/office/officeart/2018/5/layout/IconLeafLabelList"/>
    <dgm:cxn modelId="{EF9BCAD2-F370-400B-B99C-6B8FF9719D96}" type="presParOf" srcId="{EA2354FE-9F3B-409D-9CCC-3F3D6156596D}" destId="{045DBB09-C352-43B9-83CC-EDD54DE48802}" srcOrd="0" destOrd="0" presId="urn:microsoft.com/office/officeart/2018/5/layout/IconLeafLabelList"/>
    <dgm:cxn modelId="{FE4136CE-2B36-47C8-ABF2-355E48CFFFF9}" type="presParOf" srcId="{EA2354FE-9F3B-409D-9CCC-3F3D6156596D}" destId="{11C50726-0B84-4AAA-96C0-5488A260CD31}" srcOrd="1" destOrd="0" presId="urn:microsoft.com/office/officeart/2018/5/layout/IconLeafLabelList"/>
    <dgm:cxn modelId="{D698062F-9293-4A05-8AA6-6BD45500C971}" type="presParOf" srcId="{EA2354FE-9F3B-409D-9CCC-3F3D6156596D}" destId="{E94A9344-8E62-4377-B931-B7AA2D22580F}" srcOrd="2" destOrd="0" presId="urn:microsoft.com/office/officeart/2018/5/layout/IconLeafLabelList"/>
    <dgm:cxn modelId="{7EF6CD9F-E30C-4CBF-972F-72D391935BBE}" type="presParOf" srcId="{EA2354FE-9F3B-409D-9CCC-3F3D6156596D}" destId="{01CB7498-1651-4AF4-ACED-2DFA7DBD9BC8}"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11506-B1B7-42CB-ABCE-59EEEDFFE551}">
      <dsp:nvSpPr>
        <dsp:cNvPr id="0" name=""/>
        <dsp:cNvSpPr/>
      </dsp:nvSpPr>
      <dsp:spPr>
        <a:xfrm>
          <a:off x="1816592" y="266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07D526-3048-433B-B468-D522683B6DE6}">
      <dsp:nvSpPr>
        <dsp:cNvPr id="0" name=""/>
        <dsp:cNvSpPr/>
      </dsp:nvSpPr>
      <dsp:spPr>
        <a:xfrm>
          <a:off x="628592" y="2441005"/>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b="0" i="0" kern="1200"/>
            <a:t>Book</a:t>
          </a:r>
          <a:endParaRPr lang="en-US" sz="5000" kern="1200"/>
        </a:p>
      </dsp:txBody>
      <dsp:txXfrm>
        <a:off x="628592" y="2441005"/>
        <a:ext cx="4320000" cy="720000"/>
      </dsp:txXfrm>
    </dsp:sp>
    <dsp:sp modelId="{8048D85D-13A8-4D79-969A-3761F404396E}">
      <dsp:nvSpPr>
        <dsp:cNvPr id="0" name=""/>
        <dsp:cNvSpPr/>
      </dsp:nvSpPr>
      <dsp:spPr>
        <a:xfrm>
          <a:off x="6892592" y="266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BB98AA-F978-499F-881B-A7304C64B725}">
      <dsp:nvSpPr>
        <dsp:cNvPr id="0" name=""/>
        <dsp:cNvSpPr/>
      </dsp:nvSpPr>
      <dsp:spPr>
        <a:xfrm>
          <a:off x="5704592" y="2441005"/>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b="0" i="0" kern="1200"/>
            <a:t>Movie</a:t>
          </a:r>
          <a:endParaRPr lang="en-US" sz="5000" kern="1200"/>
        </a:p>
      </dsp:txBody>
      <dsp:txXfrm>
        <a:off x="5704592" y="2441005"/>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58BF7-47A7-4123-A443-2B572F147C03}">
      <dsp:nvSpPr>
        <dsp:cNvPr id="0" name=""/>
        <dsp:cNvSpPr/>
      </dsp:nvSpPr>
      <dsp:spPr>
        <a:xfrm>
          <a:off x="0" y="389"/>
          <a:ext cx="8267296" cy="9108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4A64A-42C9-4591-AB28-E0B6D176AA88}">
      <dsp:nvSpPr>
        <dsp:cNvPr id="0" name=""/>
        <dsp:cNvSpPr/>
      </dsp:nvSpPr>
      <dsp:spPr>
        <a:xfrm>
          <a:off x="275517" y="205319"/>
          <a:ext cx="500941" cy="5009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51B5E0-E4A3-4A78-83B8-2D6C1D23F233}">
      <dsp:nvSpPr>
        <dsp:cNvPr id="0" name=""/>
        <dsp:cNvSpPr/>
      </dsp:nvSpPr>
      <dsp:spPr>
        <a:xfrm>
          <a:off x="1051976" y="389"/>
          <a:ext cx="7215319" cy="910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93" tIns="96393" rIns="96393" bIns="96393" numCol="1" spcCol="1270" anchor="ctr" anchorCtr="0">
          <a:noAutofit/>
        </a:bodyPr>
        <a:lstStyle/>
        <a:p>
          <a:pPr marL="0" lvl="0" indent="0" algn="l" defTabSz="977900" rtl="0">
            <a:lnSpc>
              <a:spcPct val="100000"/>
            </a:lnSpc>
            <a:spcBef>
              <a:spcPct val="0"/>
            </a:spcBef>
            <a:spcAft>
              <a:spcPct val="35000"/>
            </a:spcAft>
            <a:buNone/>
          </a:pPr>
          <a:r>
            <a:rPr lang="en-US" sz="2200" b="0" i="0" kern="1200" dirty="0">
              <a:latin typeface="Seaford Display"/>
            </a:rPr>
            <a:t>View</a:t>
          </a:r>
          <a:r>
            <a:rPr lang="en-US" sz="2200" kern="1200" dirty="0">
              <a:latin typeface="Seaford Display"/>
            </a:rPr>
            <a:t> the read-aloud for Unspeakable: The Tulsa Race Massacre</a:t>
          </a:r>
          <a:endParaRPr lang="en-US" sz="2200" kern="1200" dirty="0"/>
        </a:p>
      </dsp:txBody>
      <dsp:txXfrm>
        <a:off x="1051976" y="389"/>
        <a:ext cx="7215319" cy="910802"/>
      </dsp:txXfrm>
    </dsp:sp>
    <dsp:sp modelId="{78E4D0E9-8A8C-4CAD-A24A-4BADEC5C1569}">
      <dsp:nvSpPr>
        <dsp:cNvPr id="0" name=""/>
        <dsp:cNvSpPr/>
      </dsp:nvSpPr>
      <dsp:spPr>
        <a:xfrm>
          <a:off x="0" y="1138891"/>
          <a:ext cx="8267296" cy="9108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5263D3-ED0E-403D-ABB2-82A454E9832E}">
      <dsp:nvSpPr>
        <dsp:cNvPr id="0" name=""/>
        <dsp:cNvSpPr/>
      </dsp:nvSpPr>
      <dsp:spPr>
        <a:xfrm>
          <a:off x="275517" y="1343822"/>
          <a:ext cx="500941" cy="5009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E78E28-7ED3-4031-964C-56D71EE3172C}">
      <dsp:nvSpPr>
        <dsp:cNvPr id="0" name=""/>
        <dsp:cNvSpPr/>
      </dsp:nvSpPr>
      <dsp:spPr>
        <a:xfrm>
          <a:off x="1051976" y="1138891"/>
          <a:ext cx="7215319" cy="910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93" tIns="96393" rIns="96393" bIns="96393" numCol="1" spcCol="1270" anchor="ctr" anchorCtr="0">
          <a:noAutofit/>
        </a:bodyPr>
        <a:lstStyle/>
        <a:p>
          <a:pPr marL="0" lvl="0" indent="0" algn="l" defTabSz="977900" rtl="0">
            <a:lnSpc>
              <a:spcPct val="100000"/>
            </a:lnSpc>
            <a:spcBef>
              <a:spcPct val="0"/>
            </a:spcBef>
            <a:spcAft>
              <a:spcPct val="35000"/>
            </a:spcAft>
            <a:buNone/>
          </a:pPr>
          <a:r>
            <a:rPr lang="en-US" sz="2200" b="0" i="0" kern="1200" dirty="0"/>
            <a:t>Review</a:t>
          </a:r>
          <a:r>
            <a:rPr lang="en-US" sz="2200" kern="1200" dirty="0">
              <a:latin typeface="Seaford Display"/>
            </a:rPr>
            <a:t> the history of Black Wall Street</a:t>
          </a:r>
          <a:endParaRPr lang="en-US" sz="2200" kern="1200" dirty="0"/>
        </a:p>
      </dsp:txBody>
      <dsp:txXfrm>
        <a:off x="1051976" y="1138891"/>
        <a:ext cx="7215319" cy="910802"/>
      </dsp:txXfrm>
    </dsp:sp>
    <dsp:sp modelId="{1C4E4085-B0DC-4AD0-A8D3-916F22EAEC02}">
      <dsp:nvSpPr>
        <dsp:cNvPr id="0" name=""/>
        <dsp:cNvSpPr/>
      </dsp:nvSpPr>
      <dsp:spPr>
        <a:xfrm>
          <a:off x="0" y="2277394"/>
          <a:ext cx="8267296" cy="9108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AE0DDD-0A69-4CBB-ACD2-550B38F1060C}">
      <dsp:nvSpPr>
        <dsp:cNvPr id="0" name=""/>
        <dsp:cNvSpPr/>
      </dsp:nvSpPr>
      <dsp:spPr>
        <a:xfrm>
          <a:off x="275517" y="2482325"/>
          <a:ext cx="500941" cy="5009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37105C-9C18-4D21-85E3-B775F97576DE}">
      <dsp:nvSpPr>
        <dsp:cNvPr id="0" name=""/>
        <dsp:cNvSpPr/>
      </dsp:nvSpPr>
      <dsp:spPr>
        <a:xfrm>
          <a:off x="1051976" y="2277394"/>
          <a:ext cx="7215319" cy="910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93" tIns="96393" rIns="96393" bIns="96393" numCol="1" spcCol="1270" anchor="ctr" anchorCtr="0">
          <a:noAutofit/>
        </a:bodyPr>
        <a:lstStyle/>
        <a:p>
          <a:pPr marL="0" lvl="0" indent="0" algn="l" defTabSz="977900" rtl="0">
            <a:lnSpc>
              <a:spcPct val="100000"/>
            </a:lnSpc>
            <a:spcBef>
              <a:spcPct val="0"/>
            </a:spcBef>
            <a:spcAft>
              <a:spcPct val="35000"/>
            </a:spcAft>
            <a:buNone/>
          </a:pPr>
          <a:r>
            <a:rPr lang="en-US" sz="2200" b="0" i="0" kern="1200" dirty="0"/>
            <a:t>Reflect</a:t>
          </a:r>
          <a:r>
            <a:rPr lang="en-US" sz="2200" kern="1200" dirty="0">
              <a:latin typeface="Seaford Display"/>
            </a:rPr>
            <a:t> on the implications of the Tulsa Race Massacre</a:t>
          </a:r>
          <a:endParaRPr lang="en-US" sz="2200" kern="1200" dirty="0"/>
        </a:p>
      </dsp:txBody>
      <dsp:txXfrm>
        <a:off x="1051976" y="2277394"/>
        <a:ext cx="7215319" cy="9108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F3413-DA6F-4457-8D18-5BFA276BED0B}">
      <dsp:nvSpPr>
        <dsp:cNvPr id="0" name=""/>
        <dsp:cNvSpPr/>
      </dsp:nvSpPr>
      <dsp:spPr>
        <a:xfrm>
          <a:off x="305150" y="664670"/>
          <a:ext cx="944666" cy="944666"/>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EAA47E-F5B0-43E2-8B4D-E98ADE23F85A}">
      <dsp:nvSpPr>
        <dsp:cNvPr id="0" name=""/>
        <dsp:cNvSpPr/>
      </dsp:nvSpPr>
      <dsp:spPr>
        <a:xfrm>
          <a:off x="506472" y="865992"/>
          <a:ext cx="542021" cy="5420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83BC08-5CD1-4349-9F96-B94519C9508F}">
      <dsp:nvSpPr>
        <dsp:cNvPr id="0" name=""/>
        <dsp:cNvSpPr/>
      </dsp:nvSpPr>
      <dsp:spPr>
        <a:xfrm>
          <a:off x="3166" y="1903576"/>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dirty="0"/>
            <a:t>Read</a:t>
          </a:r>
          <a:endParaRPr lang="en-US" sz="1800" kern="1200" dirty="0"/>
        </a:p>
      </dsp:txBody>
      <dsp:txXfrm>
        <a:off x="3166" y="1903576"/>
        <a:ext cx="1548632" cy="619453"/>
      </dsp:txXfrm>
    </dsp:sp>
    <dsp:sp modelId="{8AA133F7-3127-4C6B-9C45-66498CEA89CB}">
      <dsp:nvSpPr>
        <dsp:cNvPr id="0" name=""/>
        <dsp:cNvSpPr/>
      </dsp:nvSpPr>
      <dsp:spPr>
        <a:xfrm>
          <a:off x="2124793" y="664670"/>
          <a:ext cx="944666" cy="944666"/>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1863D2-69E1-4704-863B-52FE7949A435}">
      <dsp:nvSpPr>
        <dsp:cNvPr id="0" name=""/>
        <dsp:cNvSpPr/>
      </dsp:nvSpPr>
      <dsp:spPr>
        <a:xfrm>
          <a:off x="2326115" y="865992"/>
          <a:ext cx="542021" cy="5420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571A23-CE06-4CDB-8E92-98899FC755C5}">
      <dsp:nvSpPr>
        <dsp:cNvPr id="0" name=""/>
        <dsp:cNvSpPr/>
      </dsp:nvSpPr>
      <dsp:spPr>
        <a:xfrm>
          <a:off x="1822810" y="1903576"/>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dirty="0"/>
            <a:t>Art</a:t>
          </a:r>
          <a:endParaRPr lang="en-US" sz="1800" kern="1200" dirty="0"/>
        </a:p>
      </dsp:txBody>
      <dsp:txXfrm>
        <a:off x="1822810" y="1903576"/>
        <a:ext cx="1548632" cy="619453"/>
      </dsp:txXfrm>
    </dsp:sp>
    <dsp:sp modelId="{25B8A00D-8B7D-4B93-AD73-30DCE9914127}">
      <dsp:nvSpPr>
        <dsp:cNvPr id="0" name=""/>
        <dsp:cNvSpPr/>
      </dsp:nvSpPr>
      <dsp:spPr>
        <a:xfrm>
          <a:off x="3944437" y="664670"/>
          <a:ext cx="944666" cy="944666"/>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1525ED-6CD1-476A-BEDB-7F65449487D0}">
      <dsp:nvSpPr>
        <dsp:cNvPr id="0" name=""/>
        <dsp:cNvSpPr/>
      </dsp:nvSpPr>
      <dsp:spPr>
        <a:xfrm>
          <a:off x="4145759" y="865992"/>
          <a:ext cx="542021" cy="5420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78ED16-27E0-4361-B7DC-5E649AFE3A29}">
      <dsp:nvSpPr>
        <dsp:cNvPr id="0" name=""/>
        <dsp:cNvSpPr/>
      </dsp:nvSpPr>
      <dsp:spPr>
        <a:xfrm>
          <a:off x="3642453" y="1903576"/>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Seaford Display"/>
            </a:rPr>
            <a:t>Exercise</a:t>
          </a:r>
          <a:endParaRPr lang="en-US" sz="1800" kern="1200" dirty="0"/>
        </a:p>
      </dsp:txBody>
      <dsp:txXfrm>
        <a:off x="3642453" y="1903576"/>
        <a:ext cx="1548632" cy="619453"/>
      </dsp:txXfrm>
    </dsp:sp>
    <dsp:sp modelId="{63D3E9B3-101A-4DC2-83C4-5D184902EC35}">
      <dsp:nvSpPr>
        <dsp:cNvPr id="0" name=""/>
        <dsp:cNvSpPr/>
      </dsp:nvSpPr>
      <dsp:spPr>
        <a:xfrm>
          <a:off x="5764080" y="664670"/>
          <a:ext cx="944666" cy="944666"/>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00EF89-4B80-49B7-9C55-4887A72CF337}">
      <dsp:nvSpPr>
        <dsp:cNvPr id="0" name=""/>
        <dsp:cNvSpPr/>
      </dsp:nvSpPr>
      <dsp:spPr>
        <a:xfrm>
          <a:off x="5965403" y="865992"/>
          <a:ext cx="542021" cy="5420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88B9F8-C600-4BE4-BE38-B832A7547517}">
      <dsp:nvSpPr>
        <dsp:cNvPr id="0" name=""/>
        <dsp:cNvSpPr/>
      </dsp:nvSpPr>
      <dsp:spPr>
        <a:xfrm>
          <a:off x="5462097" y="1903576"/>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Seaford Display"/>
            </a:rPr>
            <a:t>Watch</a:t>
          </a:r>
          <a:endParaRPr lang="en-US" sz="1800" kern="1200" dirty="0"/>
        </a:p>
      </dsp:txBody>
      <dsp:txXfrm>
        <a:off x="5462097" y="1903576"/>
        <a:ext cx="1548632" cy="619453"/>
      </dsp:txXfrm>
    </dsp:sp>
    <dsp:sp modelId="{9DAF7B8F-4FA7-4E3B-8858-A6171AC42BF8}">
      <dsp:nvSpPr>
        <dsp:cNvPr id="0" name=""/>
        <dsp:cNvSpPr/>
      </dsp:nvSpPr>
      <dsp:spPr>
        <a:xfrm>
          <a:off x="7583724" y="664670"/>
          <a:ext cx="944666" cy="944666"/>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3C9525-9903-4A6E-8CAD-A9C25CAE140E}">
      <dsp:nvSpPr>
        <dsp:cNvPr id="0" name=""/>
        <dsp:cNvSpPr/>
      </dsp:nvSpPr>
      <dsp:spPr>
        <a:xfrm>
          <a:off x="7785046" y="865992"/>
          <a:ext cx="542021" cy="5420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2DD4B2-45B4-4B18-8F3E-342344B61D55}">
      <dsp:nvSpPr>
        <dsp:cNvPr id="0" name=""/>
        <dsp:cNvSpPr/>
      </dsp:nvSpPr>
      <dsp:spPr>
        <a:xfrm>
          <a:off x="7281740" y="1903576"/>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Seaford Display"/>
            </a:rPr>
            <a:t>Write in a journal</a:t>
          </a:r>
          <a:endParaRPr lang="en-US" sz="1800" kern="1200"/>
        </a:p>
      </dsp:txBody>
      <dsp:txXfrm>
        <a:off x="7281740" y="1903576"/>
        <a:ext cx="1548632" cy="619453"/>
      </dsp:txXfrm>
    </dsp:sp>
    <dsp:sp modelId="{045DBB09-C352-43B9-83CC-EDD54DE48802}">
      <dsp:nvSpPr>
        <dsp:cNvPr id="0" name=""/>
        <dsp:cNvSpPr/>
      </dsp:nvSpPr>
      <dsp:spPr>
        <a:xfrm>
          <a:off x="9403367" y="664670"/>
          <a:ext cx="944666" cy="944666"/>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C50726-0B84-4AAA-96C0-5488A260CD31}">
      <dsp:nvSpPr>
        <dsp:cNvPr id="0" name=""/>
        <dsp:cNvSpPr/>
      </dsp:nvSpPr>
      <dsp:spPr>
        <a:xfrm>
          <a:off x="9604690" y="865992"/>
          <a:ext cx="542021" cy="54202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CB7498-1651-4AF4-ACED-2DFA7DBD9BC8}">
      <dsp:nvSpPr>
        <dsp:cNvPr id="0" name=""/>
        <dsp:cNvSpPr/>
      </dsp:nvSpPr>
      <dsp:spPr>
        <a:xfrm>
          <a:off x="9101384" y="1903576"/>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dirty="0"/>
            <a:t>Other</a:t>
          </a:r>
          <a:endParaRPr lang="en-US" sz="1800" kern="1200" dirty="0"/>
        </a:p>
      </dsp:txBody>
      <dsp:txXfrm>
        <a:off x="9101384" y="1903576"/>
        <a:ext cx="1548632" cy="61945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07BB4-5CEF-457E-97BB-56866C666B1F}" type="datetimeFigureOut">
              <a:t>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114C3-2719-4632-8BB1-11A6DACAD677}" type="slidenum">
              <a:t>‹#›</a:t>
            </a:fld>
            <a:endParaRPr lang="en-US"/>
          </a:p>
        </p:txBody>
      </p:sp>
    </p:spTree>
    <p:extLst>
      <p:ext uri="{BB962C8B-B14F-4D97-AF65-F5344CB8AC3E}">
        <p14:creationId xmlns:p14="http://schemas.microsoft.com/office/powerpoint/2010/main" val="1091388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RLcxfCPbz_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Video (9:26)</a:t>
            </a:r>
          </a:p>
          <a:p>
            <a:r>
              <a:rPr lang="en-US" dirty="0">
                <a:hlinkClick r:id="rId3"/>
              </a:rPr>
              <a:t>https://www.youtube.com/watch?v=RLcxfCPbz_U</a:t>
            </a:r>
            <a:endParaRPr lang="en-US" dirty="0">
              <a:cs typeface="Calibri"/>
              <a:hlinkClick r:id="rId3"/>
            </a:endParaRPr>
          </a:p>
          <a:p>
            <a:endParaRPr lang="en-US" dirty="0">
              <a:cs typeface="Calibri"/>
            </a:endParaRPr>
          </a:p>
        </p:txBody>
      </p:sp>
      <p:sp>
        <p:nvSpPr>
          <p:cNvPr id="4" name="Slide Number Placeholder 3"/>
          <p:cNvSpPr>
            <a:spLocks noGrp="1"/>
          </p:cNvSpPr>
          <p:nvPr>
            <p:ph type="sldNum" sz="quarter" idx="5"/>
          </p:nvPr>
        </p:nvSpPr>
        <p:spPr/>
        <p:txBody>
          <a:bodyPr/>
          <a:lstStyle/>
          <a:p>
            <a:fld id="{AF6114C3-2719-4632-8BB1-11A6DACAD677}" type="slidenum">
              <a:rPr lang="en-US"/>
              <a:t>4</a:t>
            </a:fld>
            <a:endParaRPr lang="en-US"/>
          </a:p>
        </p:txBody>
      </p:sp>
    </p:spTree>
    <p:extLst>
      <p:ext uri="{BB962C8B-B14F-4D97-AF65-F5344CB8AC3E}">
        <p14:creationId xmlns:p14="http://schemas.microsoft.com/office/powerpoint/2010/main" val="585392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Ottaway W Gurley and wife Emma moved to Tulsa and purchased 40 acres.  Black Wall Street was built on these 40 acres. </a:t>
            </a:r>
          </a:p>
          <a:p>
            <a:r>
              <a:rPr lang="en-US" dirty="0"/>
              <a:t>Ottaway opened the first business on Black Wall Street – A rooming house – also built three two story buildings and five homes </a:t>
            </a:r>
          </a:p>
          <a:p>
            <a:r>
              <a:rPr lang="en-US" dirty="0"/>
              <a:t>He loaned other Black people money to create their own businesses </a:t>
            </a:r>
          </a:p>
          <a:p>
            <a:endParaRPr lang="en-US" dirty="0">
              <a:cs typeface="Calibri"/>
            </a:endParaRPr>
          </a:p>
        </p:txBody>
      </p:sp>
      <p:sp>
        <p:nvSpPr>
          <p:cNvPr id="4" name="Slide Number Placeholder 3"/>
          <p:cNvSpPr>
            <a:spLocks noGrp="1"/>
          </p:cNvSpPr>
          <p:nvPr>
            <p:ph type="sldNum" sz="quarter" idx="5"/>
          </p:nvPr>
        </p:nvSpPr>
        <p:spPr/>
        <p:txBody>
          <a:bodyPr/>
          <a:lstStyle/>
          <a:p>
            <a:fld id="{AF6114C3-2719-4632-8BB1-11A6DACAD677}" type="slidenum">
              <a:rPr lang="en-US"/>
              <a:t>7</a:t>
            </a:fld>
            <a:endParaRPr lang="en-US"/>
          </a:p>
        </p:txBody>
      </p:sp>
    </p:spTree>
    <p:extLst>
      <p:ext uri="{BB962C8B-B14F-4D97-AF65-F5344CB8AC3E}">
        <p14:creationId xmlns:p14="http://schemas.microsoft.com/office/powerpoint/2010/main" val="48478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 Stradford and his wife Augusta moved to Tulsa and built a 54 room hotel in Greenwood </a:t>
            </a:r>
          </a:p>
          <a:p>
            <a:r>
              <a:rPr lang="en-US" dirty="0"/>
              <a:t>It was the largest hotel owned by a Black man in the </a:t>
            </a:r>
            <a:r>
              <a:rPr lang="en-US" dirty="0" err="1"/>
              <a:t>couuntry</a:t>
            </a:r>
            <a:r>
              <a:rPr lang="en-US" dirty="0"/>
              <a:t> at the time </a:t>
            </a:r>
          </a:p>
          <a:p>
            <a:r>
              <a:rPr lang="en-US" dirty="0"/>
              <a:t>-Gambling hall, </a:t>
            </a:r>
            <a:r>
              <a:rPr lang="en-US" dirty="0" err="1"/>
              <a:t>dinig</a:t>
            </a:r>
            <a:r>
              <a:rPr lang="en-US" dirty="0"/>
              <a:t> room, saloon and a pool hall.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6114C3-2719-4632-8BB1-11A6DACAD677}" type="slidenum">
              <a:rPr lang="en-US"/>
              <a:t>8</a:t>
            </a:fld>
            <a:endParaRPr lang="en-US"/>
          </a:p>
        </p:txBody>
      </p:sp>
    </p:spTree>
    <p:extLst>
      <p:ext uri="{BB962C8B-B14F-4D97-AF65-F5344CB8AC3E}">
        <p14:creationId xmlns:p14="http://schemas.microsoft.com/office/powerpoint/2010/main" val="4249831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AJ Smitherman created a Black Newspaper called the Tulsa Star – used the newspaper to empower Black residents </a:t>
            </a:r>
          </a:p>
          <a:p>
            <a:r>
              <a:rPr lang="en-US" dirty="0"/>
              <a:t>Smitherman also </a:t>
            </a:r>
            <a:r>
              <a:rPr lang="en-US" dirty="0" err="1"/>
              <a:t>encoruaged</a:t>
            </a:r>
            <a:r>
              <a:rPr lang="en-US" dirty="0"/>
              <a:t> the Black residents to support Black owned businesses in Greenwood  - he believed education was important to </a:t>
            </a:r>
            <a:r>
              <a:rPr lang="en-US" dirty="0" err="1"/>
              <a:t>upift</a:t>
            </a:r>
            <a:r>
              <a:rPr lang="en-US" dirty="0"/>
              <a:t> the Black community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6114C3-2719-4632-8BB1-11A6DACAD677}" type="slidenum">
              <a:rPr lang="en-US"/>
              <a:t>9</a:t>
            </a:fld>
            <a:endParaRPr lang="en-US"/>
          </a:p>
        </p:txBody>
      </p:sp>
    </p:spTree>
    <p:extLst>
      <p:ext uri="{BB962C8B-B14F-4D97-AF65-F5344CB8AC3E}">
        <p14:creationId xmlns:p14="http://schemas.microsoft.com/office/powerpoint/2010/main" val="3183017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F6114C3-2719-4632-8BB1-11A6DACAD677}" type="slidenum">
              <a:rPr lang="en-US"/>
              <a:t>10</a:t>
            </a:fld>
            <a:endParaRPr lang="en-US"/>
          </a:p>
        </p:txBody>
      </p:sp>
    </p:spTree>
    <p:extLst>
      <p:ext uri="{BB962C8B-B14F-4D97-AF65-F5344CB8AC3E}">
        <p14:creationId xmlns:p14="http://schemas.microsoft.com/office/powerpoint/2010/main" val="1954928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Much of the information on the following slides was taken from: </a:t>
            </a:r>
            <a:r>
              <a:rPr lang="en-US" dirty="0"/>
              <a:t>https://www.tulsahistory.org/exhibit/1921-tulsa-race-massacre/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F6114C3-2719-4632-8BB1-11A6DACAD677}" type="slidenum">
              <a:rPr lang="en-US"/>
              <a:t>12</a:t>
            </a:fld>
            <a:endParaRPr lang="en-US"/>
          </a:p>
        </p:txBody>
      </p:sp>
    </p:spTree>
    <p:extLst>
      <p:ext uri="{BB962C8B-B14F-4D97-AF65-F5344CB8AC3E}">
        <p14:creationId xmlns:p14="http://schemas.microsoft.com/office/powerpoint/2010/main" val="3706172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a brief feedback survey by scanning the QR code</a:t>
            </a:r>
          </a:p>
        </p:txBody>
      </p:sp>
      <p:sp>
        <p:nvSpPr>
          <p:cNvPr id="4" name="Slide Number Placeholder 3"/>
          <p:cNvSpPr>
            <a:spLocks noGrp="1"/>
          </p:cNvSpPr>
          <p:nvPr>
            <p:ph type="sldNum" sz="quarter" idx="5"/>
          </p:nvPr>
        </p:nvSpPr>
        <p:spPr/>
        <p:txBody>
          <a:bodyPr/>
          <a:lstStyle/>
          <a:p>
            <a:fld id="{AF6114C3-2719-4632-8BB1-11A6DACAD677}" type="slidenum">
              <a:rPr lang="en-US" smtClean="0"/>
              <a:t>22</a:t>
            </a:fld>
            <a:endParaRPr lang="en-US"/>
          </a:p>
        </p:txBody>
      </p:sp>
    </p:spTree>
    <p:extLst>
      <p:ext uri="{BB962C8B-B14F-4D97-AF65-F5344CB8AC3E}">
        <p14:creationId xmlns:p14="http://schemas.microsoft.com/office/powerpoint/2010/main" val="245885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8/20/25</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732450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8/20/25</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855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8/20/25</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87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8/20/25</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372967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8/20/25</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1375564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8/20/25</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87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8/20/25</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347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8/20/25</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414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8/20/25</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996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8/20/25</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30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8/20/25</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353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8/20/25</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2573653623"/>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RLcxfCPbz_U?feature=oembed" TargetMode="Externa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562614" y="1625608"/>
            <a:ext cx="4655719" cy="2722164"/>
          </a:xfrm>
        </p:spPr>
        <p:txBody>
          <a:bodyPr>
            <a:normAutofit/>
          </a:bodyPr>
          <a:lstStyle/>
          <a:p>
            <a:pPr>
              <a:lnSpc>
                <a:spcPct val="90000"/>
              </a:lnSpc>
            </a:pPr>
            <a:r>
              <a:rPr lang="en-US" sz="6200">
                <a:cs typeface="Calibri Light"/>
              </a:rPr>
              <a:t>Unspeakable: The Tulsa Race Massacre</a:t>
            </a:r>
          </a:p>
        </p:txBody>
      </p:sp>
      <p:sp>
        <p:nvSpPr>
          <p:cNvPr id="3" name="Subtitle 2"/>
          <p:cNvSpPr>
            <a:spLocks noGrp="1"/>
          </p:cNvSpPr>
          <p:nvPr>
            <p:ph type="subTitle" idx="1"/>
          </p:nvPr>
        </p:nvSpPr>
        <p:spPr>
          <a:xfrm>
            <a:off x="6562614" y="4466845"/>
            <a:ext cx="4655719" cy="1971475"/>
          </a:xfrm>
        </p:spPr>
        <p:txBody>
          <a:bodyPr vert="horz" lIns="91440" tIns="45720" rIns="91440" bIns="45720" rtlCol="0" anchor="t">
            <a:normAutofit/>
          </a:bodyPr>
          <a:lstStyle/>
          <a:p>
            <a:pPr>
              <a:lnSpc>
                <a:spcPct val="90000"/>
              </a:lnSpc>
            </a:pPr>
            <a:r>
              <a:rPr lang="en-US" sz="1800" dirty="0">
                <a:cs typeface="Calibri"/>
              </a:rPr>
              <a:t>Human Relations, Diversity &amp; Equity</a:t>
            </a:r>
          </a:p>
          <a:p>
            <a:pPr>
              <a:lnSpc>
                <a:spcPct val="90000"/>
              </a:lnSpc>
            </a:pPr>
            <a:r>
              <a:rPr lang="en-US" sz="1800" dirty="0">
                <a:cs typeface="Calibri"/>
              </a:rPr>
              <a:t>Student Support and Attendance Services</a:t>
            </a:r>
          </a:p>
        </p:txBody>
      </p:sp>
      <p:pic>
        <p:nvPicPr>
          <p:cNvPr id="5" name="Picture 5" descr="A picture containing text&#10;&#10;Description automatically generated">
            <a:extLst>
              <a:ext uri="{FF2B5EF4-FFF2-40B4-BE49-F238E27FC236}">
                <a16:creationId xmlns:a16="http://schemas.microsoft.com/office/drawing/2014/main" id="{68916B40-2D8E-B261-0069-0FF75C55B606}"/>
              </a:ext>
            </a:extLst>
          </p:cNvPr>
          <p:cNvPicPr>
            <a:picLocks noChangeAspect="1"/>
          </p:cNvPicPr>
          <p:nvPr/>
        </p:nvPicPr>
        <p:blipFill rotWithShape="1">
          <a:blip r:embed="rId2"/>
          <a:srcRect b="4025"/>
          <a:stretch/>
        </p:blipFill>
        <p:spPr>
          <a:xfrm>
            <a:off x="20" y="10"/>
            <a:ext cx="6038037" cy="6857990"/>
          </a:xfrm>
          <a:prstGeom prst="rect">
            <a:avLst/>
          </a:prstGeom>
        </p:spPr>
      </p:pic>
      <p:sp>
        <p:nvSpPr>
          <p:cNvPr id="31" name="Cross 30">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ffice of the Superintendent / Brand - Downloads">
            <a:extLst>
              <a:ext uri="{FF2B5EF4-FFF2-40B4-BE49-F238E27FC236}">
                <a16:creationId xmlns:a16="http://schemas.microsoft.com/office/drawing/2014/main" id="{A1BA3754-1DB6-952F-919F-D81EE01EC8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26690" y="5869015"/>
            <a:ext cx="2616200" cy="779145"/>
          </a:xfrm>
          <a:prstGeom prst="rect">
            <a:avLst/>
          </a:prstGeom>
          <a:noFill/>
          <a:ln>
            <a:noFill/>
          </a:ln>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655CC-740D-C7B1-11FB-D9C036309C21}"/>
              </a:ext>
            </a:extLst>
          </p:cNvPr>
          <p:cNvSpPr>
            <a:spLocks noGrp="1"/>
          </p:cNvSpPr>
          <p:nvPr>
            <p:ph type="title"/>
          </p:nvPr>
        </p:nvSpPr>
        <p:spPr>
          <a:xfrm>
            <a:off x="565149" y="1204721"/>
            <a:ext cx="5066001" cy="1446550"/>
          </a:xfrm>
        </p:spPr>
        <p:txBody>
          <a:bodyPr>
            <a:normAutofit/>
          </a:bodyPr>
          <a:lstStyle/>
          <a:p>
            <a:r>
              <a:rPr lang="en-US" dirty="0"/>
              <a:t>Dr. AC Jackson</a:t>
            </a:r>
          </a:p>
        </p:txBody>
      </p:sp>
      <p:sp>
        <p:nvSpPr>
          <p:cNvPr id="3" name="Content Placeholder 2">
            <a:extLst>
              <a:ext uri="{FF2B5EF4-FFF2-40B4-BE49-F238E27FC236}">
                <a16:creationId xmlns:a16="http://schemas.microsoft.com/office/drawing/2014/main" id="{D87DFAAC-0732-402C-368C-27C84EFA9B46}"/>
              </a:ext>
            </a:extLst>
          </p:cNvPr>
          <p:cNvSpPr>
            <a:spLocks noGrp="1"/>
          </p:cNvSpPr>
          <p:nvPr>
            <p:ph idx="1"/>
          </p:nvPr>
        </p:nvSpPr>
        <p:spPr>
          <a:xfrm>
            <a:off x="565150" y="2174054"/>
            <a:ext cx="5066001" cy="4425037"/>
          </a:xfrm>
        </p:spPr>
        <p:txBody>
          <a:bodyPr vert="horz" lIns="91440" tIns="45720" rIns="91440" bIns="45720" rtlCol="0" anchor="t">
            <a:normAutofit/>
          </a:bodyPr>
          <a:lstStyle/>
          <a:p>
            <a:pPr>
              <a:lnSpc>
                <a:spcPct val="90000"/>
              </a:lnSpc>
            </a:pPr>
            <a:r>
              <a:rPr lang="en-US" dirty="0"/>
              <a:t>Dr. Jackson was considered the most able Black surgeon in America. </a:t>
            </a:r>
            <a:endParaRPr lang="en-US"/>
          </a:p>
          <a:p>
            <a:pPr>
              <a:lnSpc>
                <a:spcPct val="90000"/>
              </a:lnSpc>
            </a:pPr>
            <a:endParaRPr lang="en-US" dirty="0"/>
          </a:p>
          <a:p>
            <a:pPr>
              <a:lnSpc>
                <a:spcPct val="90000"/>
              </a:lnSpc>
            </a:pPr>
            <a:r>
              <a:rPr lang="en-US" dirty="0"/>
              <a:t>Dr. Jackson specialized in chronic diseases and surgery for women.</a:t>
            </a:r>
            <a:endParaRPr lang="en-US"/>
          </a:p>
          <a:p>
            <a:pPr>
              <a:lnSpc>
                <a:spcPct val="90000"/>
              </a:lnSpc>
            </a:pPr>
            <a:endParaRPr lang="en-US" dirty="0"/>
          </a:p>
          <a:p>
            <a:pPr>
              <a:lnSpc>
                <a:spcPct val="90000"/>
              </a:lnSpc>
            </a:pPr>
            <a:r>
              <a:rPr lang="en-US" dirty="0"/>
              <a:t>Some of the surgical tools Dr. Jackson invented are still in use today. </a:t>
            </a:r>
            <a:endParaRPr lang="en-US"/>
          </a:p>
          <a:p>
            <a:pPr>
              <a:lnSpc>
                <a:spcPct val="90000"/>
              </a:lnSpc>
            </a:pPr>
            <a:endParaRPr lang="en-US"/>
          </a:p>
        </p:txBody>
      </p:sp>
      <p:pic>
        <p:nvPicPr>
          <p:cNvPr id="4" name="Picture 4">
            <a:extLst>
              <a:ext uri="{FF2B5EF4-FFF2-40B4-BE49-F238E27FC236}">
                <a16:creationId xmlns:a16="http://schemas.microsoft.com/office/drawing/2014/main" id="{35F4F001-4122-65EB-3750-C59E6DB7C7AE}"/>
              </a:ext>
            </a:extLst>
          </p:cNvPr>
          <p:cNvPicPr>
            <a:picLocks noChangeAspect="1"/>
          </p:cNvPicPr>
          <p:nvPr/>
        </p:nvPicPr>
        <p:blipFill rotWithShape="1">
          <a:blip r:embed="rId3"/>
          <a:srcRect r="3" b="13135"/>
          <a:stretch/>
        </p:blipFill>
        <p:spPr>
          <a:xfrm>
            <a:off x="6163734" y="1096772"/>
            <a:ext cx="5571066" cy="5761228"/>
          </a:xfrm>
          <a:prstGeom prst="rect">
            <a:avLst/>
          </a:prstGeom>
        </p:spPr>
      </p:pic>
      <p:sp>
        <p:nvSpPr>
          <p:cNvPr id="11" name="Cross 10">
            <a:extLst>
              <a:ext uri="{FF2B5EF4-FFF2-40B4-BE49-F238E27FC236}">
                <a16:creationId xmlns:a16="http://schemas.microsoft.com/office/drawing/2014/main" id="{A27CA9A8-2E1B-1E43-B7A6-45B44037C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999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13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74F3-654A-9C03-B1C5-61536670D8A8}"/>
              </a:ext>
            </a:extLst>
          </p:cNvPr>
          <p:cNvSpPr>
            <a:spLocks noGrp="1"/>
          </p:cNvSpPr>
          <p:nvPr>
            <p:ph type="title"/>
          </p:nvPr>
        </p:nvSpPr>
        <p:spPr>
          <a:xfrm>
            <a:off x="6562614" y="1625608"/>
            <a:ext cx="4655719" cy="2722164"/>
          </a:xfrm>
        </p:spPr>
        <p:txBody>
          <a:bodyPr vert="horz" lIns="91440" tIns="45720" rIns="91440" bIns="45720" rtlCol="0" anchor="b">
            <a:normAutofit/>
          </a:bodyPr>
          <a:lstStyle/>
          <a:p>
            <a:r>
              <a:rPr lang="en-US" sz="8000" kern="1200" spc="-15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74769076-FECA-1CBB-935C-34A2F37313CC}"/>
              </a:ext>
            </a:extLst>
          </p:cNvPr>
          <p:cNvSpPr>
            <a:spLocks noGrp="1"/>
          </p:cNvSpPr>
          <p:nvPr>
            <p:ph idx="1"/>
          </p:nvPr>
        </p:nvSpPr>
        <p:spPr>
          <a:xfrm>
            <a:off x="6562614" y="4466845"/>
            <a:ext cx="4655719" cy="2248753"/>
          </a:xfrm>
        </p:spPr>
        <p:txBody>
          <a:bodyPr vert="horz" lIns="91440" tIns="45720" rIns="91440" bIns="45720" rtlCol="0" anchor="t">
            <a:normAutofit/>
          </a:bodyPr>
          <a:lstStyle/>
          <a:p>
            <a:pPr marL="0" indent="0">
              <a:buNone/>
            </a:pPr>
            <a:r>
              <a:rPr lang="en-US" dirty="0"/>
              <a:t>Had you ever heard of Black Wall Street before? </a:t>
            </a:r>
          </a:p>
          <a:p>
            <a:pPr marL="0" indent="0">
              <a:buNone/>
            </a:pPr>
            <a:endParaRPr lang="en-US" dirty="0"/>
          </a:p>
          <a:p>
            <a:pPr marL="0" indent="0">
              <a:buNone/>
            </a:pPr>
            <a:r>
              <a:rPr lang="en-US" dirty="0"/>
              <a:t>If not, why do you think that is?</a:t>
            </a:r>
          </a:p>
        </p:txBody>
      </p:sp>
      <p:pic>
        <p:nvPicPr>
          <p:cNvPr id="4" name="Picture 4" descr="A picture containing shape&#10;&#10;Description automatically generated">
            <a:extLst>
              <a:ext uri="{FF2B5EF4-FFF2-40B4-BE49-F238E27FC236}">
                <a16:creationId xmlns:a16="http://schemas.microsoft.com/office/drawing/2014/main" id="{AD54AEED-AF97-85FF-AEB2-93584B735303}"/>
              </a:ext>
            </a:extLst>
          </p:cNvPr>
          <p:cNvPicPr>
            <a:picLocks noChangeAspect="1"/>
          </p:cNvPicPr>
          <p:nvPr/>
        </p:nvPicPr>
        <p:blipFill rotWithShape="1">
          <a:blip r:embed="rId2"/>
          <a:srcRect l="6250" r="5706"/>
          <a:stretch/>
        </p:blipFill>
        <p:spPr>
          <a:xfrm>
            <a:off x="20" y="10"/>
            <a:ext cx="6038037" cy="6857990"/>
          </a:xfrm>
          <a:prstGeom prst="rect">
            <a:avLst/>
          </a:prstGeom>
        </p:spPr>
      </p:pic>
      <p:sp>
        <p:nvSpPr>
          <p:cNvPr id="17" name="Cross 16">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79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367E596-6364-884D-8ECA-DABD757BD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 whiteboard&#10;&#10;Description automatically generated">
            <a:extLst>
              <a:ext uri="{FF2B5EF4-FFF2-40B4-BE49-F238E27FC236}">
                <a16:creationId xmlns:a16="http://schemas.microsoft.com/office/drawing/2014/main" id="{E5D1FF7F-FEBE-710E-0AD8-8A78BD9D5087}"/>
              </a:ext>
            </a:extLst>
          </p:cNvPr>
          <p:cNvPicPr>
            <a:picLocks noChangeAspect="1"/>
          </p:cNvPicPr>
          <p:nvPr/>
        </p:nvPicPr>
        <p:blipFill rotWithShape="1">
          <a:blip r:embed="rId3"/>
          <a:srcRect l="444"/>
          <a:stretch/>
        </p:blipFill>
        <p:spPr>
          <a:xfrm>
            <a:off x="20" y="10"/>
            <a:ext cx="12191980" cy="6857990"/>
          </a:xfrm>
          <a:prstGeom prst="rect">
            <a:avLst/>
          </a:prstGeom>
        </p:spPr>
      </p:pic>
      <p:sp>
        <p:nvSpPr>
          <p:cNvPr id="11" name="Rectangle">
            <a:extLst>
              <a:ext uri="{FF2B5EF4-FFF2-40B4-BE49-F238E27FC236}">
                <a16:creationId xmlns:a16="http://schemas.microsoft.com/office/drawing/2014/main" id="{6C7511A4-6FBF-0246-AB44-3B819A707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3" name="Rectangle 12">
            <a:extLst>
              <a:ext uri="{FF2B5EF4-FFF2-40B4-BE49-F238E27FC236}">
                <a16:creationId xmlns:a16="http://schemas.microsoft.com/office/drawing/2014/main" id="{17857F1F-17F7-9144-8BBA-AD63FC0AA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C56DDD-7BAF-EBBA-264B-0965C122B6FE}"/>
              </a:ext>
            </a:extLst>
          </p:cNvPr>
          <p:cNvSpPr>
            <a:spLocks noGrp="1"/>
          </p:cNvSpPr>
          <p:nvPr>
            <p:ph type="title"/>
          </p:nvPr>
        </p:nvSpPr>
        <p:spPr>
          <a:xfrm>
            <a:off x="522017" y="615249"/>
            <a:ext cx="8267296" cy="1446550"/>
          </a:xfrm>
        </p:spPr>
        <p:txBody>
          <a:bodyPr>
            <a:normAutofit/>
          </a:bodyPr>
          <a:lstStyle/>
          <a:p>
            <a:r>
              <a:rPr lang="en-US" dirty="0"/>
              <a:t>Break</a:t>
            </a:r>
          </a:p>
        </p:txBody>
      </p:sp>
      <p:sp>
        <p:nvSpPr>
          <p:cNvPr id="3" name="Content Placeholder 2">
            <a:extLst>
              <a:ext uri="{FF2B5EF4-FFF2-40B4-BE49-F238E27FC236}">
                <a16:creationId xmlns:a16="http://schemas.microsoft.com/office/drawing/2014/main" id="{9BE5B71E-6FCC-51E9-A6B5-4B3BE6569E73}"/>
              </a:ext>
            </a:extLst>
          </p:cNvPr>
          <p:cNvSpPr>
            <a:spLocks noGrp="1"/>
          </p:cNvSpPr>
          <p:nvPr>
            <p:ph idx="1"/>
          </p:nvPr>
        </p:nvSpPr>
        <p:spPr>
          <a:xfrm>
            <a:off x="982093" y="5984053"/>
            <a:ext cx="8267296" cy="3188586"/>
          </a:xfrm>
        </p:spPr>
        <p:txBody>
          <a:bodyPr vert="horz" lIns="91440" tIns="45720" rIns="91440" bIns="45720" rtlCol="0">
            <a:normAutofit/>
          </a:bodyPr>
          <a:lstStyle/>
          <a:p>
            <a:r>
              <a:rPr lang="en-US" dirty="0"/>
              <a:t>Teacher, this is a natural spot to offer a break, or resume the lesson during your next class session. </a:t>
            </a:r>
          </a:p>
        </p:txBody>
      </p:sp>
      <p:sp>
        <p:nvSpPr>
          <p:cNvPr id="15" name="Cross 14">
            <a:extLst>
              <a:ext uri="{FF2B5EF4-FFF2-40B4-BE49-F238E27FC236}">
                <a16:creationId xmlns:a16="http://schemas.microsoft.com/office/drawing/2014/main" id="{8D56D3E8-B102-DF4E-8F6F-48B29022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24680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72F032-2233-D196-CDEE-29C1B5B6AD52}"/>
              </a:ext>
            </a:extLst>
          </p:cNvPr>
          <p:cNvSpPr>
            <a:spLocks noGrp="1"/>
          </p:cNvSpPr>
          <p:nvPr>
            <p:ph type="title"/>
          </p:nvPr>
        </p:nvSpPr>
        <p:spPr>
          <a:xfrm>
            <a:off x="565149" y="1204721"/>
            <a:ext cx="6002798" cy="1446550"/>
          </a:xfrm>
        </p:spPr>
        <p:txBody>
          <a:bodyPr>
            <a:normAutofit/>
          </a:bodyPr>
          <a:lstStyle/>
          <a:p>
            <a:r>
              <a:rPr lang="en-US" dirty="0"/>
              <a:t>The Elevator Ride</a:t>
            </a:r>
          </a:p>
        </p:txBody>
      </p:sp>
      <p:sp>
        <p:nvSpPr>
          <p:cNvPr id="3" name="Content Placeholder 2">
            <a:extLst>
              <a:ext uri="{FF2B5EF4-FFF2-40B4-BE49-F238E27FC236}">
                <a16:creationId xmlns:a16="http://schemas.microsoft.com/office/drawing/2014/main" id="{2FFE2A2B-891B-2339-DBA1-421B1B1E2C0B}"/>
              </a:ext>
            </a:extLst>
          </p:cNvPr>
          <p:cNvSpPr>
            <a:spLocks noGrp="1"/>
          </p:cNvSpPr>
          <p:nvPr>
            <p:ph idx="1"/>
          </p:nvPr>
        </p:nvSpPr>
        <p:spPr>
          <a:xfrm>
            <a:off x="565150" y="2346582"/>
            <a:ext cx="6563514" cy="4453792"/>
          </a:xfrm>
        </p:spPr>
        <p:txBody>
          <a:bodyPr vert="horz" lIns="91440" tIns="45720" rIns="91440" bIns="45720" rtlCol="0" anchor="t">
            <a:normAutofit/>
          </a:bodyPr>
          <a:lstStyle/>
          <a:p>
            <a:pPr>
              <a:lnSpc>
                <a:spcPct val="90000"/>
              </a:lnSpc>
            </a:pPr>
            <a:r>
              <a:rPr lang="en-US" sz="2200" dirty="0"/>
              <a:t>On the morning of May 30th, 1921 a young Black man named Dick Rowland was accused of assault while riding in an elevator with a white woman named Sarah Page.  </a:t>
            </a:r>
          </a:p>
          <a:p>
            <a:pPr>
              <a:lnSpc>
                <a:spcPct val="90000"/>
              </a:lnSpc>
            </a:pPr>
            <a:endParaRPr lang="en-US" sz="2200" dirty="0"/>
          </a:p>
          <a:p>
            <a:pPr>
              <a:lnSpc>
                <a:spcPct val="90000"/>
              </a:lnSpc>
            </a:pPr>
            <a:r>
              <a:rPr lang="en-US" sz="2200" dirty="0"/>
              <a:t>Accounts of the incident circulated among the white community and became more exaggerated with each telling. </a:t>
            </a:r>
          </a:p>
          <a:p>
            <a:pPr>
              <a:lnSpc>
                <a:spcPct val="90000"/>
              </a:lnSpc>
            </a:pPr>
            <a:endParaRPr lang="en-US" sz="2200" dirty="0"/>
          </a:p>
          <a:p>
            <a:pPr>
              <a:lnSpc>
                <a:spcPct val="90000"/>
              </a:lnSpc>
            </a:pPr>
            <a:r>
              <a:rPr lang="en-US" sz="2200" dirty="0"/>
              <a:t>Rowland was arrested and an investigation began. </a:t>
            </a:r>
          </a:p>
        </p:txBody>
      </p:sp>
      <p:pic>
        <p:nvPicPr>
          <p:cNvPr id="5" name="Picture 5" descr="A picture containing text, building, outdoor, old&#10;&#10;Description automatically generated">
            <a:extLst>
              <a:ext uri="{FF2B5EF4-FFF2-40B4-BE49-F238E27FC236}">
                <a16:creationId xmlns:a16="http://schemas.microsoft.com/office/drawing/2014/main" id="{E2901C0A-A73B-CE76-8A90-236681513F93}"/>
              </a:ext>
            </a:extLst>
          </p:cNvPr>
          <p:cNvPicPr>
            <a:picLocks noChangeAspect="1"/>
          </p:cNvPicPr>
          <p:nvPr/>
        </p:nvPicPr>
        <p:blipFill rotWithShape="1">
          <a:blip r:embed="rId2"/>
          <a:srcRect t="7279" r="1" b="1"/>
          <a:stretch/>
        </p:blipFill>
        <p:spPr>
          <a:xfrm>
            <a:off x="7494078" y="1096772"/>
            <a:ext cx="4240722" cy="5761228"/>
          </a:xfrm>
          <a:prstGeom prst="rect">
            <a:avLst/>
          </a:prstGeom>
        </p:spPr>
      </p:pic>
      <p:sp>
        <p:nvSpPr>
          <p:cNvPr id="17" name="Cross 11">
            <a:extLst>
              <a:ext uri="{FF2B5EF4-FFF2-40B4-BE49-F238E27FC236}">
                <a16:creationId xmlns:a16="http://schemas.microsoft.com/office/drawing/2014/main" id="{DA7B3086-613B-B44B-8231-1C082E4A6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2736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841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367E596-6364-884D-8ECA-DABD757BD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outdoor, person, sport, group&#10;&#10;Description automatically generated">
            <a:extLst>
              <a:ext uri="{FF2B5EF4-FFF2-40B4-BE49-F238E27FC236}">
                <a16:creationId xmlns:a16="http://schemas.microsoft.com/office/drawing/2014/main" id="{EAD9052A-C24C-2D31-0402-AF71D61139BF}"/>
              </a:ext>
            </a:extLst>
          </p:cNvPr>
          <p:cNvPicPr>
            <a:picLocks noChangeAspect="1"/>
          </p:cNvPicPr>
          <p:nvPr/>
        </p:nvPicPr>
        <p:blipFill rotWithShape="1">
          <a:blip r:embed="rId2"/>
          <a:srcRect r="7110" b="-1"/>
          <a:stretch/>
        </p:blipFill>
        <p:spPr>
          <a:xfrm>
            <a:off x="20" y="10"/>
            <a:ext cx="12191980" cy="6857990"/>
          </a:xfrm>
          <a:prstGeom prst="rect">
            <a:avLst/>
          </a:prstGeom>
        </p:spPr>
      </p:pic>
      <p:sp>
        <p:nvSpPr>
          <p:cNvPr id="11" name="Rectangle">
            <a:extLst>
              <a:ext uri="{FF2B5EF4-FFF2-40B4-BE49-F238E27FC236}">
                <a16:creationId xmlns:a16="http://schemas.microsoft.com/office/drawing/2014/main" id="{6C7511A4-6FBF-0246-AB44-3B819A707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3" name="Rectangle 12">
            <a:extLst>
              <a:ext uri="{FF2B5EF4-FFF2-40B4-BE49-F238E27FC236}">
                <a16:creationId xmlns:a16="http://schemas.microsoft.com/office/drawing/2014/main" id="{17857F1F-17F7-9144-8BBA-AD63FC0AA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E961EA-03C8-20BA-691E-A6C2B59D77B1}"/>
              </a:ext>
            </a:extLst>
          </p:cNvPr>
          <p:cNvSpPr>
            <a:spLocks noGrp="1"/>
          </p:cNvSpPr>
          <p:nvPr>
            <p:ph type="title"/>
          </p:nvPr>
        </p:nvSpPr>
        <p:spPr>
          <a:xfrm>
            <a:off x="565149" y="1204721"/>
            <a:ext cx="8267296" cy="1446550"/>
          </a:xfrm>
        </p:spPr>
        <p:txBody>
          <a:bodyPr>
            <a:normAutofit/>
          </a:bodyPr>
          <a:lstStyle/>
          <a:p>
            <a:r>
              <a:rPr lang="en-US" dirty="0"/>
              <a:t>Black and White Mobs</a:t>
            </a:r>
          </a:p>
        </p:txBody>
      </p:sp>
      <p:sp>
        <p:nvSpPr>
          <p:cNvPr id="3" name="Content Placeholder 2">
            <a:extLst>
              <a:ext uri="{FF2B5EF4-FFF2-40B4-BE49-F238E27FC236}">
                <a16:creationId xmlns:a16="http://schemas.microsoft.com/office/drawing/2014/main" id="{2EE3ABBD-C3AD-FE1E-E981-B0FBD382033B}"/>
              </a:ext>
            </a:extLst>
          </p:cNvPr>
          <p:cNvSpPr>
            <a:spLocks noGrp="1"/>
          </p:cNvSpPr>
          <p:nvPr>
            <p:ph idx="1"/>
          </p:nvPr>
        </p:nvSpPr>
        <p:spPr>
          <a:xfrm>
            <a:off x="565150" y="2691638"/>
            <a:ext cx="8267296" cy="3188586"/>
          </a:xfrm>
        </p:spPr>
        <p:txBody>
          <a:bodyPr vert="horz" lIns="91440" tIns="45720" rIns="91440" bIns="45720" rtlCol="0">
            <a:normAutofit/>
          </a:bodyPr>
          <a:lstStyle/>
          <a:p>
            <a:pPr>
              <a:lnSpc>
                <a:spcPct val="90000"/>
              </a:lnSpc>
            </a:pPr>
            <a:r>
              <a:rPr lang="en-US" sz="2200"/>
              <a:t>There was a confrontation on May 31st between a Black mob and a white mob outside the courthouse. </a:t>
            </a:r>
          </a:p>
          <a:p>
            <a:pPr>
              <a:lnSpc>
                <a:spcPct val="90000"/>
              </a:lnSpc>
            </a:pPr>
            <a:endParaRPr lang="en-US" sz="2200"/>
          </a:p>
          <a:p>
            <a:pPr>
              <a:lnSpc>
                <a:spcPct val="90000"/>
              </a:lnSpc>
            </a:pPr>
            <a:r>
              <a:rPr lang="en-US" sz="2200"/>
              <a:t>The sheriff and his men barricaded the top floor to protect Rowland. </a:t>
            </a:r>
          </a:p>
          <a:p>
            <a:pPr>
              <a:lnSpc>
                <a:spcPct val="90000"/>
              </a:lnSpc>
            </a:pPr>
            <a:endParaRPr lang="en-US" sz="2200"/>
          </a:p>
          <a:p>
            <a:pPr>
              <a:lnSpc>
                <a:spcPct val="90000"/>
              </a:lnSpc>
            </a:pPr>
            <a:r>
              <a:rPr lang="en-US" sz="2200"/>
              <a:t>Shots were fired, the Black folks retreated to the Greenwood District. </a:t>
            </a:r>
          </a:p>
        </p:txBody>
      </p:sp>
      <p:sp>
        <p:nvSpPr>
          <p:cNvPr id="15" name="Cross 14">
            <a:extLst>
              <a:ext uri="{FF2B5EF4-FFF2-40B4-BE49-F238E27FC236}">
                <a16:creationId xmlns:a16="http://schemas.microsoft.com/office/drawing/2014/main" id="{8D56D3E8-B102-DF4E-8F6F-48B29022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70134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8B51D7-3A6E-1F1A-5CB4-F8C582D50157}"/>
              </a:ext>
            </a:extLst>
          </p:cNvPr>
          <p:cNvSpPr>
            <a:spLocks noGrp="1"/>
          </p:cNvSpPr>
          <p:nvPr>
            <p:ph type="title"/>
          </p:nvPr>
        </p:nvSpPr>
        <p:spPr>
          <a:xfrm>
            <a:off x="565149" y="1204721"/>
            <a:ext cx="4114799" cy="1446550"/>
          </a:xfrm>
        </p:spPr>
        <p:txBody>
          <a:bodyPr>
            <a:normAutofit/>
          </a:bodyPr>
          <a:lstStyle/>
          <a:p>
            <a:r>
              <a:rPr lang="en-US" dirty="0"/>
              <a:t>Riot &amp; Captives</a:t>
            </a:r>
          </a:p>
        </p:txBody>
      </p:sp>
      <p:sp>
        <p:nvSpPr>
          <p:cNvPr id="3" name="Content Placeholder 2">
            <a:extLst>
              <a:ext uri="{FF2B5EF4-FFF2-40B4-BE49-F238E27FC236}">
                <a16:creationId xmlns:a16="http://schemas.microsoft.com/office/drawing/2014/main" id="{9AA9FBF9-D85B-77C3-E123-795AAF90F7E0}"/>
              </a:ext>
            </a:extLst>
          </p:cNvPr>
          <p:cNvSpPr>
            <a:spLocks noGrp="1"/>
          </p:cNvSpPr>
          <p:nvPr>
            <p:ph idx="1"/>
          </p:nvPr>
        </p:nvSpPr>
        <p:spPr>
          <a:xfrm>
            <a:off x="565150" y="2691638"/>
            <a:ext cx="4114799" cy="3188586"/>
          </a:xfrm>
        </p:spPr>
        <p:txBody>
          <a:bodyPr vert="horz" lIns="91440" tIns="45720" rIns="91440" bIns="45720" rtlCol="0">
            <a:normAutofit/>
          </a:bodyPr>
          <a:lstStyle/>
          <a:p>
            <a:pPr>
              <a:lnSpc>
                <a:spcPct val="90000"/>
              </a:lnSpc>
            </a:pPr>
            <a:r>
              <a:rPr lang="en-US" sz="1300"/>
              <a:t>In the early morning of June 1, 1921 the Greenwood District was looted and burned by white rioters. </a:t>
            </a:r>
          </a:p>
          <a:p>
            <a:pPr>
              <a:lnSpc>
                <a:spcPct val="90000"/>
              </a:lnSpc>
            </a:pPr>
            <a:endParaRPr lang="en-US" sz="1300"/>
          </a:p>
          <a:p>
            <a:pPr>
              <a:lnSpc>
                <a:spcPct val="90000"/>
              </a:lnSpc>
            </a:pPr>
            <a:r>
              <a:rPr lang="en-US" sz="1300"/>
              <a:t>Deputized white civilians had imprisoned Black Tulsans.</a:t>
            </a:r>
          </a:p>
          <a:p>
            <a:pPr>
              <a:lnSpc>
                <a:spcPct val="90000"/>
              </a:lnSpc>
            </a:pPr>
            <a:endParaRPr lang="en-US" sz="1300">
              <a:ea typeface="+mn-lt"/>
              <a:cs typeface="+mn-lt"/>
            </a:endParaRPr>
          </a:p>
          <a:p>
            <a:pPr>
              <a:lnSpc>
                <a:spcPct val="90000"/>
              </a:lnSpc>
            </a:pPr>
            <a:r>
              <a:rPr lang="en-US" sz="1300">
                <a:ea typeface="+mn-lt"/>
                <a:cs typeface="+mn-lt"/>
              </a:rPr>
              <a:t>The Governor declared martial law and the National Guard was summoned. </a:t>
            </a:r>
          </a:p>
          <a:p>
            <a:pPr>
              <a:lnSpc>
                <a:spcPct val="90000"/>
              </a:lnSpc>
            </a:pPr>
            <a:endParaRPr lang="en-US" sz="1300"/>
          </a:p>
          <a:p>
            <a:pPr>
              <a:lnSpc>
                <a:spcPct val="90000"/>
              </a:lnSpc>
            </a:pPr>
            <a:r>
              <a:rPr lang="en-US" sz="1300"/>
              <a:t>Over 6,000 people were held for as long as 8 days. </a:t>
            </a:r>
          </a:p>
          <a:p>
            <a:pPr>
              <a:lnSpc>
                <a:spcPct val="90000"/>
              </a:lnSpc>
            </a:pPr>
            <a:endParaRPr lang="en-US" sz="1300"/>
          </a:p>
        </p:txBody>
      </p:sp>
      <p:pic>
        <p:nvPicPr>
          <p:cNvPr id="4" name="Picture 4">
            <a:extLst>
              <a:ext uri="{FF2B5EF4-FFF2-40B4-BE49-F238E27FC236}">
                <a16:creationId xmlns:a16="http://schemas.microsoft.com/office/drawing/2014/main" id="{1A45308B-0F05-0F7F-F3EE-D452EA3E3D2A}"/>
              </a:ext>
            </a:extLst>
          </p:cNvPr>
          <p:cNvPicPr>
            <a:picLocks noChangeAspect="1"/>
          </p:cNvPicPr>
          <p:nvPr/>
        </p:nvPicPr>
        <p:blipFill rotWithShape="1">
          <a:blip r:embed="rId2"/>
          <a:srcRect l="11457" r="15136"/>
          <a:stretch/>
        </p:blipFill>
        <p:spPr>
          <a:xfrm>
            <a:off x="5224242" y="10"/>
            <a:ext cx="6967758" cy="6857990"/>
          </a:xfrm>
          <a:prstGeom prst="rect">
            <a:avLst/>
          </a:prstGeom>
        </p:spPr>
      </p:pic>
      <p:sp>
        <p:nvSpPr>
          <p:cNvPr id="24" name="Cross 23">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451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F07399-8EB8-27BB-7B71-FF68314F8A8A}"/>
              </a:ext>
            </a:extLst>
          </p:cNvPr>
          <p:cNvSpPr>
            <a:spLocks noGrp="1"/>
          </p:cNvSpPr>
          <p:nvPr>
            <p:ph type="title"/>
          </p:nvPr>
        </p:nvSpPr>
        <p:spPr>
          <a:xfrm>
            <a:off x="7665529" y="1204721"/>
            <a:ext cx="3961311" cy="1446550"/>
          </a:xfrm>
        </p:spPr>
        <p:txBody>
          <a:bodyPr>
            <a:normAutofit/>
          </a:bodyPr>
          <a:lstStyle/>
          <a:p>
            <a:r>
              <a:rPr lang="en-US" dirty="0"/>
              <a:t>Black Wall Street in Ruins</a:t>
            </a:r>
          </a:p>
        </p:txBody>
      </p:sp>
      <p:sp>
        <p:nvSpPr>
          <p:cNvPr id="3" name="Content Placeholder 2">
            <a:extLst>
              <a:ext uri="{FF2B5EF4-FFF2-40B4-BE49-F238E27FC236}">
                <a16:creationId xmlns:a16="http://schemas.microsoft.com/office/drawing/2014/main" id="{6486F816-BFCF-8C6B-395F-1398C2D66CD9}"/>
              </a:ext>
            </a:extLst>
          </p:cNvPr>
          <p:cNvSpPr>
            <a:spLocks noGrp="1"/>
          </p:cNvSpPr>
          <p:nvPr>
            <p:ph idx="1"/>
          </p:nvPr>
        </p:nvSpPr>
        <p:spPr>
          <a:xfrm>
            <a:off x="7234209" y="2648506"/>
            <a:ext cx="5039612" cy="3576774"/>
          </a:xfrm>
        </p:spPr>
        <p:txBody>
          <a:bodyPr vert="horz" lIns="91440" tIns="45720" rIns="91440" bIns="45720" rtlCol="0" anchor="t">
            <a:normAutofit/>
          </a:bodyPr>
          <a:lstStyle/>
          <a:p>
            <a:r>
              <a:rPr lang="en-US" dirty="0"/>
              <a:t>Thirty five city blocks lay in charred ruins</a:t>
            </a:r>
          </a:p>
          <a:p>
            <a:endParaRPr lang="en-US" dirty="0"/>
          </a:p>
          <a:p>
            <a:r>
              <a:rPr lang="en-US" dirty="0"/>
              <a:t>More than 800 people were treated for injuries </a:t>
            </a:r>
          </a:p>
          <a:p>
            <a:endParaRPr lang="en-US" dirty="0"/>
          </a:p>
          <a:p>
            <a:r>
              <a:rPr lang="en-US" dirty="0"/>
              <a:t>Historians believe as many as 300 people may have died </a:t>
            </a:r>
          </a:p>
        </p:txBody>
      </p:sp>
      <p:pic>
        <p:nvPicPr>
          <p:cNvPr id="4" name="Picture 4" descr="A picture containing outdoor, sky, old, white&#10;&#10;Description automatically generated">
            <a:extLst>
              <a:ext uri="{FF2B5EF4-FFF2-40B4-BE49-F238E27FC236}">
                <a16:creationId xmlns:a16="http://schemas.microsoft.com/office/drawing/2014/main" id="{ED8D4840-4742-0A07-2B2F-54C12710D95F}"/>
              </a:ext>
            </a:extLst>
          </p:cNvPr>
          <p:cNvPicPr>
            <a:picLocks noChangeAspect="1"/>
          </p:cNvPicPr>
          <p:nvPr/>
        </p:nvPicPr>
        <p:blipFill>
          <a:blip r:embed="rId2"/>
          <a:stretch>
            <a:fillRect/>
          </a:stretch>
        </p:blipFill>
        <p:spPr>
          <a:xfrm>
            <a:off x="1084446" y="1497220"/>
            <a:ext cx="5510064" cy="4127230"/>
          </a:xfrm>
          <a:prstGeom prst="rect">
            <a:avLst/>
          </a:prstGeom>
        </p:spPr>
      </p:pic>
      <p:sp>
        <p:nvSpPr>
          <p:cNvPr id="16" name="Cross 10">
            <a:extLst>
              <a:ext uri="{FF2B5EF4-FFF2-40B4-BE49-F238E27FC236}">
                <a16:creationId xmlns:a16="http://schemas.microsoft.com/office/drawing/2014/main" id="{7B768144-4A9A-EF4F-89C6-859C48A1AD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529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233F0DEE-0C91-A94B-BED4-444EDE341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23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74F3-654A-9C03-B1C5-61536670D8A8}"/>
              </a:ext>
            </a:extLst>
          </p:cNvPr>
          <p:cNvSpPr>
            <a:spLocks noGrp="1"/>
          </p:cNvSpPr>
          <p:nvPr>
            <p:ph type="title"/>
          </p:nvPr>
        </p:nvSpPr>
        <p:spPr>
          <a:xfrm>
            <a:off x="6562614" y="1625608"/>
            <a:ext cx="4655719" cy="2722164"/>
          </a:xfrm>
        </p:spPr>
        <p:txBody>
          <a:bodyPr vert="horz" lIns="91440" tIns="45720" rIns="91440" bIns="45720" rtlCol="0" anchor="b">
            <a:normAutofit/>
          </a:bodyPr>
          <a:lstStyle/>
          <a:p>
            <a:r>
              <a:rPr lang="en-US" sz="8000" kern="1200" spc="-15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74769076-FECA-1CBB-935C-34A2F37313CC}"/>
              </a:ext>
            </a:extLst>
          </p:cNvPr>
          <p:cNvSpPr>
            <a:spLocks noGrp="1"/>
          </p:cNvSpPr>
          <p:nvPr>
            <p:ph idx="1"/>
          </p:nvPr>
        </p:nvSpPr>
        <p:spPr>
          <a:xfrm>
            <a:off x="6562614" y="4466845"/>
            <a:ext cx="4655719" cy="2248753"/>
          </a:xfrm>
        </p:spPr>
        <p:txBody>
          <a:bodyPr vert="horz" lIns="91440" tIns="45720" rIns="91440" bIns="45720" rtlCol="0" anchor="t">
            <a:normAutofit/>
          </a:bodyPr>
          <a:lstStyle/>
          <a:p>
            <a:pPr marL="0" indent="0">
              <a:buNone/>
            </a:pPr>
            <a:r>
              <a:rPr lang="en-US" dirty="0"/>
              <a:t>Did you learn about the Tulsa Race Riot in history class? </a:t>
            </a:r>
          </a:p>
          <a:p>
            <a:pPr marL="0" indent="0">
              <a:buNone/>
            </a:pPr>
            <a:endParaRPr lang="en-US" dirty="0"/>
          </a:p>
          <a:p>
            <a:pPr marL="0" indent="0">
              <a:buNone/>
            </a:pPr>
            <a:r>
              <a:rPr lang="en-US" dirty="0"/>
              <a:t>If not, why do you think that is?</a:t>
            </a:r>
          </a:p>
        </p:txBody>
      </p:sp>
      <p:pic>
        <p:nvPicPr>
          <p:cNvPr id="4" name="Picture 4" descr="A picture containing shape&#10;&#10;Description automatically generated">
            <a:extLst>
              <a:ext uri="{FF2B5EF4-FFF2-40B4-BE49-F238E27FC236}">
                <a16:creationId xmlns:a16="http://schemas.microsoft.com/office/drawing/2014/main" id="{AD54AEED-AF97-85FF-AEB2-93584B735303}"/>
              </a:ext>
            </a:extLst>
          </p:cNvPr>
          <p:cNvPicPr>
            <a:picLocks noChangeAspect="1"/>
          </p:cNvPicPr>
          <p:nvPr/>
        </p:nvPicPr>
        <p:blipFill rotWithShape="1">
          <a:blip r:embed="rId2"/>
          <a:srcRect l="6250" r="5706"/>
          <a:stretch/>
        </p:blipFill>
        <p:spPr>
          <a:xfrm>
            <a:off x="20" y="10"/>
            <a:ext cx="6038037" cy="6857990"/>
          </a:xfrm>
          <a:prstGeom prst="rect">
            <a:avLst/>
          </a:prstGeom>
        </p:spPr>
      </p:pic>
      <p:sp>
        <p:nvSpPr>
          <p:cNvPr id="17" name="Cross 16">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37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a:extLst>
              <a:ext uri="{FF2B5EF4-FFF2-40B4-BE49-F238E27FC236}">
                <a16:creationId xmlns:a16="http://schemas.microsoft.com/office/drawing/2014/main" id="{BE50E7BE-734F-224D-B03E-074DE1D12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7667"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6A3259-5B1E-83B6-C052-652E33C9A488}"/>
              </a:ext>
            </a:extLst>
          </p:cNvPr>
          <p:cNvSpPr>
            <a:spLocks noGrp="1"/>
          </p:cNvSpPr>
          <p:nvPr>
            <p:ph type="title"/>
          </p:nvPr>
        </p:nvSpPr>
        <p:spPr>
          <a:xfrm>
            <a:off x="565149" y="1204721"/>
            <a:ext cx="4114799" cy="1446550"/>
          </a:xfrm>
        </p:spPr>
        <p:txBody>
          <a:bodyPr>
            <a:normAutofit/>
          </a:bodyPr>
          <a:lstStyle/>
          <a:p>
            <a:r>
              <a:rPr lang="en-US" dirty="0"/>
              <a:t>Commission</a:t>
            </a:r>
          </a:p>
        </p:txBody>
      </p:sp>
      <p:sp>
        <p:nvSpPr>
          <p:cNvPr id="3" name="Content Placeholder 2">
            <a:extLst>
              <a:ext uri="{FF2B5EF4-FFF2-40B4-BE49-F238E27FC236}">
                <a16:creationId xmlns:a16="http://schemas.microsoft.com/office/drawing/2014/main" id="{54427CB0-8CA7-415D-2285-54B1676C2325}"/>
              </a:ext>
            </a:extLst>
          </p:cNvPr>
          <p:cNvSpPr>
            <a:spLocks noGrp="1"/>
          </p:cNvSpPr>
          <p:nvPr>
            <p:ph idx="1"/>
          </p:nvPr>
        </p:nvSpPr>
        <p:spPr>
          <a:xfrm>
            <a:off x="565150" y="2073412"/>
            <a:ext cx="4589251" cy="3993717"/>
          </a:xfrm>
        </p:spPr>
        <p:txBody>
          <a:bodyPr vert="horz" lIns="91440" tIns="45720" rIns="91440" bIns="45720" rtlCol="0" anchor="t">
            <a:normAutofit fontScale="92500" lnSpcReduction="10000"/>
          </a:bodyPr>
          <a:lstStyle/>
          <a:p>
            <a:pPr>
              <a:lnSpc>
                <a:spcPct val="90000"/>
              </a:lnSpc>
            </a:pPr>
            <a:r>
              <a:rPr lang="en-US" sz="2000" dirty="0"/>
              <a:t>In 2001 an official Race Riot Commission was organized to review the details of the event. </a:t>
            </a:r>
          </a:p>
          <a:p>
            <a:pPr>
              <a:lnSpc>
                <a:spcPct val="90000"/>
              </a:lnSpc>
            </a:pPr>
            <a:endParaRPr lang="en-US" sz="2000" dirty="0"/>
          </a:p>
          <a:p>
            <a:pPr>
              <a:lnSpc>
                <a:spcPct val="90000"/>
              </a:lnSpc>
            </a:pPr>
            <a:r>
              <a:rPr lang="en-US" sz="2000" dirty="0"/>
              <a:t>Among other things, the commission recognized the government's responsibility for riot. </a:t>
            </a:r>
          </a:p>
          <a:p>
            <a:pPr>
              <a:lnSpc>
                <a:spcPct val="90000"/>
              </a:lnSpc>
            </a:pPr>
            <a:endParaRPr lang="en-US" sz="2000" dirty="0"/>
          </a:p>
          <a:p>
            <a:pPr>
              <a:lnSpc>
                <a:spcPct val="90000"/>
              </a:lnSpc>
            </a:pPr>
            <a:r>
              <a:rPr lang="en-US" sz="2000" dirty="0"/>
              <a:t>"</a:t>
            </a:r>
            <a:r>
              <a:rPr lang="en-US" sz="2000" dirty="0">
                <a:ea typeface="+mn-lt"/>
                <a:cs typeface="+mn-lt"/>
              </a:rPr>
              <a:t>Despite duties to preserve order and to protect property, no government at any level offered adequate resistance, if any at all, to what amounted to the destruction of the Greenwood neighborhood."</a:t>
            </a:r>
            <a:endParaRPr lang="en-US" sz="2000" dirty="0"/>
          </a:p>
        </p:txBody>
      </p:sp>
      <p:pic>
        <p:nvPicPr>
          <p:cNvPr id="5" name="Picture 5" descr="A picture containing text&#10;&#10;Description automatically generated">
            <a:extLst>
              <a:ext uri="{FF2B5EF4-FFF2-40B4-BE49-F238E27FC236}">
                <a16:creationId xmlns:a16="http://schemas.microsoft.com/office/drawing/2014/main" id="{ADB6972C-51FD-3007-7328-58946F6121F6}"/>
              </a:ext>
            </a:extLst>
          </p:cNvPr>
          <p:cNvPicPr>
            <a:picLocks noChangeAspect="1"/>
          </p:cNvPicPr>
          <p:nvPr/>
        </p:nvPicPr>
        <p:blipFill>
          <a:blip r:embed="rId2"/>
          <a:stretch>
            <a:fillRect/>
          </a:stretch>
        </p:blipFill>
        <p:spPr>
          <a:xfrm>
            <a:off x="5799687" y="1497220"/>
            <a:ext cx="5105668" cy="4127230"/>
          </a:xfrm>
          <a:prstGeom prst="rect">
            <a:avLst/>
          </a:prstGeom>
        </p:spPr>
      </p:pic>
    </p:spTree>
    <p:extLst>
      <p:ext uri="{BB962C8B-B14F-4D97-AF65-F5344CB8AC3E}">
        <p14:creationId xmlns:p14="http://schemas.microsoft.com/office/powerpoint/2010/main" val="929301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74F3-654A-9C03-B1C5-61536670D8A8}"/>
              </a:ext>
            </a:extLst>
          </p:cNvPr>
          <p:cNvSpPr>
            <a:spLocks noGrp="1"/>
          </p:cNvSpPr>
          <p:nvPr>
            <p:ph type="title"/>
          </p:nvPr>
        </p:nvSpPr>
        <p:spPr>
          <a:xfrm>
            <a:off x="6562614" y="1625608"/>
            <a:ext cx="4655719" cy="2722164"/>
          </a:xfrm>
        </p:spPr>
        <p:txBody>
          <a:bodyPr vert="horz" lIns="91440" tIns="45720" rIns="91440" bIns="45720" rtlCol="0" anchor="b">
            <a:normAutofit/>
          </a:bodyPr>
          <a:lstStyle/>
          <a:p>
            <a:r>
              <a:rPr lang="en-US" sz="8000" kern="1200" spc="-15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74769076-FECA-1CBB-935C-34A2F37313CC}"/>
              </a:ext>
            </a:extLst>
          </p:cNvPr>
          <p:cNvSpPr>
            <a:spLocks noGrp="1"/>
          </p:cNvSpPr>
          <p:nvPr>
            <p:ph idx="1"/>
          </p:nvPr>
        </p:nvSpPr>
        <p:spPr>
          <a:xfrm>
            <a:off x="6562614" y="4466845"/>
            <a:ext cx="4655719" cy="2248753"/>
          </a:xfrm>
        </p:spPr>
        <p:txBody>
          <a:bodyPr vert="horz" lIns="91440" tIns="45720" rIns="91440" bIns="45720" rtlCol="0" anchor="t">
            <a:normAutofit fontScale="85000" lnSpcReduction="20000"/>
          </a:bodyPr>
          <a:lstStyle/>
          <a:p>
            <a:pPr marL="0" indent="0">
              <a:buNone/>
            </a:pPr>
            <a:r>
              <a:rPr lang="en-US" dirty="0"/>
              <a:t>The Tulsa Race Riot occurred in 1921. </a:t>
            </a:r>
          </a:p>
          <a:p>
            <a:pPr marL="0" indent="0">
              <a:buNone/>
            </a:pPr>
            <a:endParaRPr lang="en-US" dirty="0"/>
          </a:p>
          <a:p>
            <a:pPr marL="0" indent="0">
              <a:buNone/>
            </a:pPr>
            <a:r>
              <a:rPr lang="en-US" dirty="0"/>
              <a:t>The Oklahoma Commission that reviewed the event was formed in 2001. </a:t>
            </a:r>
          </a:p>
          <a:p>
            <a:pPr marL="0" indent="0">
              <a:buNone/>
            </a:pPr>
            <a:endParaRPr lang="en-US" dirty="0"/>
          </a:p>
          <a:p>
            <a:pPr marL="0" indent="0">
              <a:buNone/>
            </a:pPr>
            <a:r>
              <a:rPr lang="en-US" dirty="0"/>
              <a:t>Why do you think it took so long?</a:t>
            </a:r>
          </a:p>
        </p:txBody>
      </p:sp>
      <p:pic>
        <p:nvPicPr>
          <p:cNvPr id="4" name="Picture 4" descr="A picture containing shape&#10;&#10;Description automatically generated">
            <a:extLst>
              <a:ext uri="{FF2B5EF4-FFF2-40B4-BE49-F238E27FC236}">
                <a16:creationId xmlns:a16="http://schemas.microsoft.com/office/drawing/2014/main" id="{AD54AEED-AF97-85FF-AEB2-93584B735303}"/>
              </a:ext>
            </a:extLst>
          </p:cNvPr>
          <p:cNvPicPr>
            <a:picLocks noChangeAspect="1"/>
          </p:cNvPicPr>
          <p:nvPr/>
        </p:nvPicPr>
        <p:blipFill rotWithShape="1">
          <a:blip r:embed="rId2"/>
          <a:srcRect l="6250" r="5706"/>
          <a:stretch/>
        </p:blipFill>
        <p:spPr>
          <a:xfrm>
            <a:off x="20" y="10"/>
            <a:ext cx="6038037" cy="6857990"/>
          </a:xfrm>
          <a:prstGeom prst="rect">
            <a:avLst/>
          </a:prstGeom>
        </p:spPr>
      </p:pic>
      <p:sp>
        <p:nvSpPr>
          <p:cNvPr id="17" name="Cross 16">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59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323613-8E7D-D7CC-6FE1-A71BFF98D68F}"/>
              </a:ext>
            </a:extLst>
          </p:cNvPr>
          <p:cNvSpPr>
            <a:spLocks noGrp="1"/>
          </p:cNvSpPr>
          <p:nvPr>
            <p:ph type="title"/>
          </p:nvPr>
        </p:nvSpPr>
        <p:spPr>
          <a:xfrm>
            <a:off x="565149" y="1204721"/>
            <a:ext cx="8267296" cy="1446550"/>
          </a:xfrm>
        </p:spPr>
        <p:txBody>
          <a:bodyPr vert="horz" lIns="91440" tIns="45720" rIns="91440" bIns="45720" rtlCol="0" anchor="t">
            <a:noAutofit/>
          </a:bodyPr>
          <a:lstStyle/>
          <a:p>
            <a:pPr>
              <a:lnSpc>
                <a:spcPct val="90000"/>
              </a:lnSpc>
            </a:pPr>
            <a:r>
              <a:rPr lang="en-US" sz="6000" kern="1200" spc="-150" dirty="0">
                <a:latin typeface="+mj-lt"/>
                <a:ea typeface="+mj-ea"/>
                <a:cs typeface="+mj-cs"/>
              </a:rPr>
              <a:t>Welcome</a:t>
            </a:r>
            <a:br>
              <a:rPr lang="en-US" sz="3200" spc="-150" dirty="0"/>
            </a:br>
            <a:r>
              <a:rPr lang="en-US" sz="3200" spc="-150" dirty="0"/>
              <a:t>Would you rather read the book or watch the movie? </a:t>
            </a:r>
            <a:endParaRPr lang="en-US" sz="3200" kern="1200" spc="-150" dirty="0">
              <a:latin typeface="+mj-lt"/>
            </a:endParaRPr>
          </a:p>
        </p:txBody>
      </p:sp>
      <p:sp>
        <p:nvSpPr>
          <p:cNvPr id="39" name="Rectangle 38">
            <a:extLst>
              <a:ext uri="{FF2B5EF4-FFF2-40B4-BE49-F238E27FC236}">
                <a16:creationId xmlns:a16="http://schemas.microsoft.com/office/drawing/2014/main" id="{FB1CD9BE-93F1-ED44-946B-8354D74B0B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1" name="Rectangle 40">
            <a:extLst>
              <a:ext uri="{FF2B5EF4-FFF2-40B4-BE49-F238E27FC236}">
                <a16:creationId xmlns:a16="http://schemas.microsoft.com/office/drawing/2014/main" id="{882E6E09-FCB0-5F41-8BAE-C0581D54B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ross 42">
            <a:extLst>
              <a:ext uri="{FF2B5EF4-FFF2-40B4-BE49-F238E27FC236}">
                <a16:creationId xmlns:a16="http://schemas.microsoft.com/office/drawing/2014/main" id="{D269DB01-9C3C-7841-B8E8-6FDFEF70C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Content Placeholder 2">
            <a:extLst>
              <a:ext uri="{FF2B5EF4-FFF2-40B4-BE49-F238E27FC236}">
                <a16:creationId xmlns:a16="http://schemas.microsoft.com/office/drawing/2014/main" id="{D335A924-246B-D8F4-BB24-5E69091AF950}"/>
              </a:ext>
            </a:extLst>
          </p:cNvPr>
          <p:cNvGraphicFramePr>
            <a:graphicFrameLocks noGrp="1"/>
          </p:cNvGraphicFramePr>
          <p:nvPr>
            <p:ph idx="1"/>
            <p:extLst>
              <p:ext uri="{D42A27DB-BD31-4B8C-83A1-F6EECF244321}">
                <p14:modId xmlns:p14="http://schemas.microsoft.com/office/powerpoint/2010/main" val="3983695965"/>
              </p:ext>
            </p:extLst>
          </p:nvPr>
        </p:nvGraphicFramePr>
        <p:xfrm>
          <a:off x="565149" y="2692400"/>
          <a:ext cx="10653184" cy="318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6614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BE943F-65F8-6AAD-4AFF-04AFE592192E}"/>
              </a:ext>
            </a:extLst>
          </p:cNvPr>
          <p:cNvSpPr>
            <a:spLocks noGrp="1"/>
          </p:cNvSpPr>
          <p:nvPr>
            <p:ph type="title"/>
          </p:nvPr>
        </p:nvSpPr>
        <p:spPr>
          <a:xfrm>
            <a:off x="565149" y="1204721"/>
            <a:ext cx="8267296" cy="1446550"/>
          </a:xfrm>
        </p:spPr>
        <p:txBody>
          <a:bodyPr>
            <a:normAutofit/>
          </a:bodyPr>
          <a:lstStyle/>
          <a:p>
            <a:r>
              <a:rPr lang="en-US" dirty="0"/>
              <a:t>Check Out</a:t>
            </a:r>
            <a:br>
              <a:rPr lang="en-US" dirty="0"/>
            </a:br>
            <a:r>
              <a:rPr lang="en-US" sz="3200" dirty="0"/>
              <a:t>How do you take care of yourself?</a:t>
            </a:r>
          </a:p>
        </p:txBody>
      </p:sp>
      <p:sp>
        <p:nvSpPr>
          <p:cNvPr id="22" name="Rectangle 21">
            <a:extLst>
              <a:ext uri="{FF2B5EF4-FFF2-40B4-BE49-F238E27FC236}">
                <a16:creationId xmlns:a16="http://schemas.microsoft.com/office/drawing/2014/main" id="{FB1CD9BE-93F1-ED44-946B-8354D74B0B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4" name="Rectangle 23">
            <a:extLst>
              <a:ext uri="{FF2B5EF4-FFF2-40B4-BE49-F238E27FC236}">
                <a16:creationId xmlns:a16="http://schemas.microsoft.com/office/drawing/2014/main" id="{882E6E09-FCB0-5F41-8BAE-C0581D54B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ross 25">
            <a:extLst>
              <a:ext uri="{FF2B5EF4-FFF2-40B4-BE49-F238E27FC236}">
                <a16:creationId xmlns:a16="http://schemas.microsoft.com/office/drawing/2014/main" id="{D269DB01-9C3C-7841-B8E8-6FDFEF70C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A3B5873-C31D-EDEF-E410-17298C2676E0}"/>
              </a:ext>
            </a:extLst>
          </p:cNvPr>
          <p:cNvGraphicFramePr>
            <a:graphicFrameLocks noGrp="1"/>
          </p:cNvGraphicFramePr>
          <p:nvPr>
            <p:ph idx="1"/>
            <p:extLst>
              <p:ext uri="{D42A27DB-BD31-4B8C-83A1-F6EECF244321}">
                <p14:modId xmlns:p14="http://schemas.microsoft.com/office/powerpoint/2010/main" val="3745605275"/>
              </p:ext>
            </p:extLst>
          </p:nvPr>
        </p:nvGraphicFramePr>
        <p:xfrm>
          <a:off x="565149" y="2692400"/>
          <a:ext cx="10653184" cy="318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0297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ross 26">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95E7A0-5DF7-8C6D-CE39-D7DBD6EC6115}"/>
              </a:ext>
            </a:extLst>
          </p:cNvPr>
          <p:cNvSpPr>
            <a:spLocks noGrp="1"/>
          </p:cNvSpPr>
          <p:nvPr>
            <p:ph type="title"/>
          </p:nvPr>
        </p:nvSpPr>
        <p:spPr>
          <a:xfrm>
            <a:off x="797105" y="1625607"/>
            <a:ext cx="3755129" cy="4187363"/>
          </a:xfrm>
        </p:spPr>
        <p:txBody>
          <a:bodyPr vert="horz" lIns="91440" tIns="45720" rIns="91440" bIns="45720" rtlCol="0" anchor="b">
            <a:normAutofit fontScale="90000"/>
          </a:bodyPr>
          <a:lstStyle/>
          <a:p>
            <a:pPr>
              <a:lnSpc>
                <a:spcPct val="90000"/>
              </a:lnSpc>
            </a:pPr>
            <a:r>
              <a:rPr lang="en-US" sz="4700" kern="1200" spc="-150" dirty="0">
                <a:solidFill>
                  <a:schemeClr val="tx1"/>
                </a:solidFill>
                <a:latin typeface="+mj-lt"/>
                <a:ea typeface="+mj-ea"/>
                <a:cs typeface="+mj-cs"/>
              </a:rPr>
              <a:t>For additional resources, visit us </a:t>
            </a:r>
            <a:r>
              <a:rPr lang="en-US" sz="4700" spc="-150" dirty="0"/>
              <a:t>at:</a:t>
            </a:r>
            <a:br>
              <a:rPr lang="en-US" sz="4700" spc="-150" dirty="0"/>
            </a:br>
            <a:r>
              <a:rPr lang="en-US" sz="4700" spc="-150" dirty="0"/>
              <a:t>https://</a:t>
            </a:r>
            <a:r>
              <a:rPr lang="en-US" sz="4700" spc="-150" dirty="0" err="1"/>
              <a:t>www.lausd.org</a:t>
            </a:r>
            <a:r>
              <a:rPr lang="en-US" sz="4700" spc="-150" dirty="0"/>
              <a:t>/human-relations</a:t>
            </a:r>
            <a:br>
              <a:rPr lang="en-US" sz="4700" kern="1200" spc="-150" dirty="0">
                <a:solidFill>
                  <a:schemeClr val="tx1"/>
                </a:solidFill>
                <a:latin typeface="+mj-lt"/>
                <a:ea typeface="+mj-ea"/>
                <a:cs typeface="+mj-cs"/>
              </a:rPr>
            </a:br>
            <a:endParaRPr lang="en-US" sz="4700" kern="1200" spc="-150" dirty="0">
              <a:solidFill>
                <a:schemeClr val="tx1"/>
              </a:solidFill>
              <a:latin typeface="+mj-lt"/>
              <a:ea typeface="+mj-ea"/>
              <a:cs typeface="+mj-cs"/>
            </a:endParaRPr>
          </a:p>
        </p:txBody>
      </p:sp>
      <p:pic>
        <p:nvPicPr>
          <p:cNvPr id="3" name="Picture 2" descr="A screenshot of a web page&#10;&#10;AI-generated content may be incorrect.">
            <a:extLst>
              <a:ext uri="{FF2B5EF4-FFF2-40B4-BE49-F238E27FC236}">
                <a16:creationId xmlns:a16="http://schemas.microsoft.com/office/drawing/2014/main" id="{404CD1FE-BF49-D003-B662-3D9EBED0E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99682" y="2232660"/>
            <a:ext cx="6518652" cy="2656350"/>
          </a:xfrm>
          <a:prstGeom prst="rect">
            <a:avLst/>
          </a:prstGeom>
          <a:noFill/>
        </p:spPr>
      </p:pic>
      <p:sp>
        <p:nvSpPr>
          <p:cNvPr id="35" name="Cross 34">
            <a:extLst>
              <a:ext uri="{FF2B5EF4-FFF2-40B4-BE49-F238E27FC236}">
                <a16:creationId xmlns:a16="http://schemas.microsoft.com/office/drawing/2014/main" id="{9BA6F386-E5BF-4C49-AC0B-6772CD313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4749"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584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8" name="Rectangle 1057">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Cross 1058">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59">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61" name="Rectangle 1060">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9342C8-F73C-ED60-6E00-A349C0717059}"/>
              </a:ext>
            </a:extLst>
          </p:cNvPr>
          <p:cNvSpPr>
            <a:spLocks noGrp="1"/>
          </p:cNvSpPr>
          <p:nvPr>
            <p:ph type="title"/>
          </p:nvPr>
        </p:nvSpPr>
        <p:spPr>
          <a:xfrm>
            <a:off x="7087170" y="1625608"/>
            <a:ext cx="4131436" cy="2722164"/>
          </a:xfrm>
        </p:spPr>
        <p:txBody>
          <a:bodyPr vert="horz" lIns="91440" tIns="45720" rIns="91440" bIns="45720" rtlCol="0" anchor="b">
            <a:normAutofit/>
          </a:bodyPr>
          <a:lstStyle/>
          <a:p>
            <a:r>
              <a:rPr lang="en-US" sz="8000" kern="1200" spc="-150" dirty="0">
                <a:solidFill>
                  <a:schemeClr val="tx1"/>
                </a:solidFill>
                <a:latin typeface="+mj-lt"/>
                <a:ea typeface="+mj-ea"/>
                <a:cs typeface="+mj-cs"/>
              </a:rPr>
              <a:t>Teacher Feedback</a:t>
            </a:r>
          </a:p>
        </p:txBody>
      </p:sp>
      <p:pic>
        <p:nvPicPr>
          <p:cNvPr id="3" name="Picture 2" descr="A qr code on a blue background&#10;&#10;AI-generated content may be incorrect.">
            <a:extLst>
              <a:ext uri="{FF2B5EF4-FFF2-40B4-BE49-F238E27FC236}">
                <a16:creationId xmlns:a16="http://schemas.microsoft.com/office/drawing/2014/main" id="{8DBF0606-0B97-B0EF-247A-D844484F5E60}"/>
              </a:ext>
            </a:extLst>
          </p:cNvPr>
          <p:cNvPicPr>
            <a:picLocks noChangeAspect="1"/>
          </p:cNvPicPr>
          <p:nvPr/>
        </p:nvPicPr>
        <p:blipFill>
          <a:blip r:embed="rId3">
            <a:extLst>
              <a:ext uri="{28A0092B-C50C-407E-A947-70E740481C1C}">
                <a14:useLocalDpi xmlns:a14="http://schemas.microsoft.com/office/drawing/2010/main" val="0"/>
              </a:ext>
            </a:extLst>
          </a:blip>
          <a:srcRect t="5523" r="-1" b="-1"/>
          <a:stretch>
            <a:fillRect/>
          </a:stretch>
        </p:blipFill>
        <p:spPr bwMode="auto">
          <a:xfrm>
            <a:off x="464577" y="1096772"/>
            <a:ext cx="6098032" cy="5761228"/>
          </a:xfrm>
          <a:prstGeom prst="rect">
            <a:avLst/>
          </a:prstGeom>
          <a:noFill/>
        </p:spPr>
      </p:pic>
      <p:sp>
        <p:nvSpPr>
          <p:cNvPr id="1062" name="Cross 1061">
            <a:extLst>
              <a:ext uri="{FF2B5EF4-FFF2-40B4-BE49-F238E27FC236}">
                <a16:creationId xmlns:a16="http://schemas.microsoft.com/office/drawing/2014/main" id="{D6F182EB-F44A-974A-9658-0DE4252E4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5177"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ectangle 1062">
            <a:extLst>
              <a:ext uri="{FF2B5EF4-FFF2-40B4-BE49-F238E27FC236}">
                <a16:creationId xmlns:a16="http://schemas.microsoft.com/office/drawing/2014/main" id="{A6685E0E-0D11-CD46-BE7F-9339AAD81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0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6C5A-46F8-E268-735F-64A2DF5F5ABE}"/>
              </a:ext>
            </a:extLst>
          </p:cNvPr>
          <p:cNvSpPr>
            <a:spLocks noGrp="1"/>
          </p:cNvSpPr>
          <p:nvPr>
            <p:ph type="title"/>
          </p:nvPr>
        </p:nvSpPr>
        <p:spPr/>
        <p:txBody>
          <a:bodyPr/>
          <a:lstStyle/>
          <a:p>
            <a:r>
              <a:rPr lang="en-US" dirty="0"/>
              <a:t>Objectives</a:t>
            </a:r>
          </a:p>
        </p:txBody>
      </p:sp>
      <p:graphicFrame>
        <p:nvGraphicFramePr>
          <p:cNvPr id="5" name="Content Placeholder 2">
            <a:extLst>
              <a:ext uri="{FF2B5EF4-FFF2-40B4-BE49-F238E27FC236}">
                <a16:creationId xmlns:a16="http://schemas.microsoft.com/office/drawing/2014/main" id="{741AD45C-E4FA-715D-7CBD-F448B6FEAF56}"/>
              </a:ext>
            </a:extLst>
          </p:cNvPr>
          <p:cNvGraphicFramePr>
            <a:graphicFrameLocks noGrp="1"/>
          </p:cNvGraphicFramePr>
          <p:nvPr>
            <p:ph idx="1"/>
          </p:nvPr>
        </p:nvGraphicFramePr>
        <p:xfrm>
          <a:off x="565150" y="2691638"/>
          <a:ext cx="8267296" cy="3188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6479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ross 16">
            <a:extLst>
              <a:ext uri="{FF2B5EF4-FFF2-40B4-BE49-F238E27FC236}">
                <a16:creationId xmlns:a16="http://schemas.microsoft.com/office/drawing/2014/main" id="{56EC6756-249A-354D-B2C0-DA82BEEEC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5290"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9B14128-2D03-F14B-8681-9410A28F3A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2E31B5-6B51-01FE-241D-DB794B55315B}"/>
              </a:ext>
            </a:extLst>
          </p:cNvPr>
          <p:cNvSpPr>
            <a:spLocks noGrp="1"/>
          </p:cNvSpPr>
          <p:nvPr>
            <p:ph type="title"/>
          </p:nvPr>
        </p:nvSpPr>
        <p:spPr>
          <a:xfrm>
            <a:off x="6958080" y="1367072"/>
            <a:ext cx="4886182" cy="2722164"/>
          </a:xfrm>
        </p:spPr>
        <p:txBody>
          <a:bodyPr vert="horz" lIns="91440" tIns="45720" rIns="91440" bIns="45720" rtlCol="0" anchor="b">
            <a:normAutofit/>
          </a:bodyPr>
          <a:lstStyle/>
          <a:p>
            <a:r>
              <a:rPr lang="en-US" sz="6600" kern="1200" spc="-150" dirty="0">
                <a:solidFill>
                  <a:schemeClr val="tx1"/>
                </a:solidFill>
                <a:latin typeface="+mj-lt"/>
                <a:ea typeface="+mj-ea"/>
                <a:cs typeface="+mj-cs"/>
              </a:rPr>
              <a:t>Read-A-Loud</a:t>
            </a:r>
          </a:p>
        </p:txBody>
      </p:sp>
      <p:pic>
        <p:nvPicPr>
          <p:cNvPr id="4" name="Online Media 3" title="Unspeakable: The Tulsa Massacre | Kids Books Read Aloud | Seed of Melanin Kids!">
            <a:hlinkClick r:id="" action="ppaction://media"/>
            <a:extLst>
              <a:ext uri="{FF2B5EF4-FFF2-40B4-BE49-F238E27FC236}">
                <a16:creationId xmlns:a16="http://schemas.microsoft.com/office/drawing/2014/main" id="{5FCBC2D7-53C6-33CA-6955-69B2B65DA188}"/>
              </a:ext>
            </a:extLst>
          </p:cNvPr>
          <p:cNvPicPr>
            <a:picLocks noRot="1" noChangeAspect="1"/>
          </p:cNvPicPr>
          <p:nvPr>
            <a:videoFile r:link="rId1"/>
          </p:nvPr>
        </p:nvPicPr>
        <p:blipFill>
          <a:blip r:embed="rId4"/>
          <a:stretch>
            <a:fillRect/>
          </a:stretch>
        </p:blipFill>
        <p:spPr>
          <a:xfrm>
            <a:off x="1087991" y="1515326"/>
            <a:ext cx="5502973" cy="4127230"/>
          </a:xfrm>
          <a:prstGeom prst="rect">
            <a:avLst/>
          </a:prstGeom>
        </p:spPr>
      </p:pic>
    </p:spTree>
    <p:extLst>
      <p:ext uri="{BB962C8B-B14F-4D97-AF65-F5344CB8AC3E}">
        <p14:creationId xmlns:p14="http://schemas.microsoft.com/office/powerpoint/2010/main" val="282304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74F3-654A-9C03-B1C5-61536670D8A8}"/>
              </a:ext>
            </a:extLst>
          </p:cNvPr>
          <p:cNvSpPr>
            <a:spLocks noGrp="1"/>
          </p:cNvSpPr>
          <p:nvPr>
            <p:ph type="title"/>
          </p:nvPr>
        </p:nvSpPr>
        <p:spPr>
          <a:xfrm>
            <a:off x="6562614" y="1625608"/>
            <a:ext cx="4655719" cy="2722164"/>
          </a:xfrm>
        </p:spPr>
        <p:txBody>
          <a:bodyPr vert="horz" lIns="91440" tIns="45720" rIns="91440" bIns="45720" rtlCol="0" anchor="b">
            <a:normAutofit/>
          </a:bodyPr>
          <a:lstStyle/>
          <a:p>
            <a:r>
              <a:rPr lang="en-US" sz="8000" kern="1200" spc="-15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74769076-FECA-1CBB-935C-34A2F37313CC}"/>
              </a:ext>
            </a:extLst>
          </p:cNvPr>
          <p:cNvSpPr>
            <a:spLocks noGrp="1"/>
          </p:cNvSpPr>
          <p:nvPr>
            <p:ph idx="1"/>
          </p:nvPr>
        </p:nvSpPr>
        <p:spPr>
          <a:xfrm>
            <a:off x="6562614" y="4466845"/>
            <a:ext cx="4655719" cy="882904"/>
          </a:xfrm>
        </p:spPr>
        <p:txBody>
          <a:bodyPr vert="horz" lIns="91440" tIns="45720" rIns="91440" bIns="45720" rtlCol="0">
            <a:normAutofit/>
          </a:bodyPr>
          <a:lstStyle/>
          <a:p>
            <a:pPr marL="0" indent="0">
              <a:buNone/>
            </a:pPr>
            <a:r>
              <a:rPr lang="en-US" dirty="0"/>
              <a:t>What comes up for you after hearing that story? </a:t>
            </a:r>
            <a:endParaRPr lang="en-US"/>
          </a:p>
        </p:txBody>
      </p:sp>
      <p:pic>
        <p:nvPicPr>
          <p:cNvPr id="4" name="Picture 4" descr="A picture containing shape&#10;&#10;Description automatically generated">
            <a:extLst>
              <a:ext uri="{FF2B5EF4-FFF2-40B4-BE49-F238E27FC236}">
                <a16:creationId xmlns:a16="http://schemas.microsoft.com/office/drawing/2014/main" id="{AD54AEED-AF97-85FF-AEB2-93584B735303}"/>
              </a:ext>
            </a:extLst>
          </p:cNvPr>
          <p:cNvPicPr>
            <a:picLocks noChangeAspect="1"/>
          </p:cNvPicPr>
          <p:nvPr/>
        </p:nvPicPr>
        <p:blipFill rotWithShape="1">
          <a:blip r:embed="rId2"/>
          <a:srcRect l="6250" r="5706"/>
          <a:stretch/>
        </p:blipFill>
        <p:spPr>
          <a:xfrm>
            <a:off x="20" y="10"/>
            <a:ext cx="6038037" cy="6857990"/>
          </a:xfrm>
          <a:prstGeom prst="rect">
            <a:avLst/>
          </a:prstGeom>
        </p:spPr>
      </p:pic>
      <p:sp>
        <p:nvSpPr>
          <p:cNvPr id="17" name="Cross 16">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2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367E596-6364-884D-8ECA-DABD757BD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outdoor, building, road&#10;&#10;Description automatically generated">
            <a:extLst>
              <a:ext uri="{FF2B5EF4-FFF2-40B4-BE49-F238E27FC236}">
                <a16:creationId xmlns:a16="http://schemas.microsoft.com/office/drawing/2014/main" id="{3EDE3EE3-8917-2E60-7588-A22C3640EE1C}"/>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13" name="Rectangle">
            <a:extLst>
              <a:ext uri="{FF2B5EF4-FFF2-40B4-BE49-F238E27FC236}">
                <a16:creationId xmlns:a16="http://schemas.microsoft.com/office/drawing/2014/main" id="{6C7511A4-6FBF-0246-AB44-3B819A707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5" name="Rectangle 14">
            <a:extLst>
              <a:ext uri="{FF2B5EF4-FFF2-40B4-BE49-F238E27FC236}">
                <a16:creationId xmlns:a16="http://schemas.microsoft.com/office/drawing/2014/main" id="{17857F1F-17F7-9144-8BBA-AD63FC0AA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FA2DE-4FF8-0917-F362-A8FEC3A953C5}"/>
              </a:ext>
            </a:extLst>
          </p:cNvPr>
          <p:cNvSpPr>
            <a:spLocks noGrp="1"/>
          </p:cNvSpPr>
          <p:nvPr>
            <p:ph type="title"/>
          </p:nvPr>
        </p:nvSpPr>
        <p:spPr>
          <a:xfrm>
            <a:off x="565149" y="1204721"/>
            <a:ext cx="8267296" cy="1446550"/>
          </a:xfrm>
        </p:spPr>
        <p:txBody>
          <a:bodyPr vert="horz" lIns="91440" tIns="45720" rIns="91440" bIns="45720" rtlCol="0" anchor="t">
            <a:normAutofit/>
          </a:bodyPr>
          <a:lstStyle/>
          <a:p>
            <a:r>
              <a:rPr lang="en-US" dirty="0"/>
              <a:t>Black Wall Street</a:t>
            </a:r>
            <a:endParaRPr lang="en-US" kern="1200" dirty="0">
              <a:latin typeface="+mj-lt"/>
              <a:ea typeface="+mj-ea"/>
              <a:cs typeface="+mj-cs"/>
            </a:endParaRPr>
          </a:p>
        </p:txBody>
      </p:sp>
      <p:sp>
        <p:nvSpPr>
          <p:cNvPr id="6" name="Content Placeholder 2">
            <a:extLst>
              <a:ext uri="{FF2B5EF4-FFF2-40B4-BE49-F238E27FC236}">
                <a16:creationId xmlns:a16="http://schemas.microsoft.com/office/drawing/2014/main" id="{1EFC63DC-65FC-EE39-065B-93B66CE6B179}"/>
              </a:ext>
            </a:extLst>
          </p:cNvPr>
          <p:cNvSpPr txBox="1">
            <a:spLocks/>
          </p:cNvSpPr>
          <p:nvPr/>
        </p:nvSpPr>
        <p:spPr>
          <a:xfrm>
            <a:off x="565150" y="2691638"/>
            <a:ext cx="8267296" cy="318858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Due to Jim Crow Laws following the end of slavery, Black people were not permitted to go to white churches, hospitals, stores or restaurants. </a:t>
            </a:r>
          </a:p>
          <a:p>
            <a:endParaRPr lang="en-US" dirty="0"/>
          </a:p>
          <a:p>
            <a:r>
              <a:rPr lang="en-US" dirty="0"/>
              <a:t>Black folks in the Greenwood neighborhood of Tulsa worked together to build their own businesses.</a:t>
            </a:r>
          </a:p>
        </p:txBody>
      </p:sp>
      <p:sp>
        <p:nvSpPr>
          <p:cNvPr id="17" name="Cross 16">
            <a:extLst>
              <a:ext uri="{FF2B5EF4-FFF2-40B4-BE49-F238E27FC236}">
                <a16:creationId xmlns:a16="http://schemas.microsoft.com/office/drawing/2014/main" id="{8D56D3E8-B102-DF4E-8F6F-48B29022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53201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92576-224B-004D-D4C7-B769AB62560E}"/>
              </a:ext>
            </a:extLst>
          </p:cNvPr>
          <p:cNvSpPr>
            <a:spLocks noGrp="1"/>
          </p:cNvSpPr>
          <p:nvPr>
            <p:ph type="title"/>
          </p:nvPr>
        </p:nvSpPr>
        <p:spPr>
          <a:xfrm>
            <a:off x="565149" y="989061"/>
            <a:ext cx="6002798" cy="1446550"/>
          </a:xfrm>
        </p:spPr>
        <p:txBody>
          <a:bodyPr>
            <a:normAutofit/>
          </a:bodyPr>
          <a:lstStyle/>
          <a:p>
            <a:r>
              <a:rPr lang="en-US" dirty="0"/>
              <a:t>OW Gurley</a:t>
            </a:r>
          </a:p>
        </p:txBody>
      </p:sp>
      <p:sp>
        <p:nvSpPr>
          <p:cNvPr id="3" name="Content Placeholder 2">
            <a:extLst>
              <a:ext uri="{FF2B5EF4-FFF2-40B4-BE49-F238E27FC236}">
                <a16:creationId xmlns:a16="http://schemas.microsoft.com/office/drawing/2014/main" id="{96721647-44DE-AB43-96F2-B6E400C81CAF}"/>
              </a:ext>
            </a:extLst>
          </p:cNvPr>
          <p:cNvSpPr>
            <a:spLocks noGrp="1"/>
          </p:cNvSpPr>
          <p:nvPr>
            <p:ph idx="1"/>
          </p:nvPr>
        </p:nvSpPr>
        <p:spPr>
          <a:xfrm>
            <a:off x="565150" y="2130922"/>
            <a:ext cx="6491628" cy="4540056"/>
          </a:xfrm>
        </p:spPr>
        <p:txBody>
          <a:bodyPr vert="horz" lIns="91440" tIns="45720" rIns="91440" bIns="45720" rtlCol="0" anchor="t">
            <a:normAutofit/>
          </a:bodyPr>
          <a:lstStyle/>
          <a:p>
            <a:pPr>
              <a:lnSpc>
                <a:spcPct val="90000"/>
              </a:lnSpc>
            </a:pPr>
            <a:r>
              <a:rPr lang="en-US" dirty="0" err="1"/>
              <a:t>Ottoway</a:t>
            </a:r>
            <a:r>
              <a:rPr lang="en-US" dirty="0"/>
              <a:t> and Emma Gurley bought 40 acres in the Greenwood area of Tulsa.</a:t>
            </a:r>
          </a:p>
          <a:p>
            <a:pPr marL="0" indent="0">
              <a:lnSpc>
                <a:spcPct val="90000"/>
              </a:lnSpc>
              <a:buNone/>
            </a:pPr>
            <a:endParaRPr lang="en-US" dirty="0"/>
          </a:p>
          <a:p>
            <a:pPr>
              <a:lnSpc>
                <a:spcPct val="90000"/>
              </a:lnSpc>
            </a:pPr>
            <a:r>
              <a:rPr lang="en-US" dirty="0"/>
              <a:t>Gurley opened the first businesses on Black Wall Street – a rooming house, 3 two-story buildings and 5 homes</a:t>
            </a:r>
            <a:endParaRPr lang="en-US"/>
          </a:p>
          <a:p>
            <a:pPr>
              <a:lnSpc>
                <a:spcPct val="90000"/>
              </a:lnSpc>
            </a:pPr>
            <a:endParaRPr lang="en-US" dirty="0"/>
          </a:p>
          <a:p>
            <a:pPr>
              <a:lnSpc>
                <a:spcPct val="90000"/>
              </a:lnSpc>
            </a:pPr>
            <a:r>
              <a:rPr lang="en-US" dirty="0"/>
              <a:t>Gurley loaned other Black people money to create their own businesses. </a:t>
            </a:r>
            <a:endParaRPr lang="en-US"/>
          </a:p>
        </p:txBody>
      </p:sp>
      <p:pic>
        <p:nvPicPr>
          <p:cNvPr id="4" name="Picture 4" descr="A picture containing text, old, posing, vintage&#10;&#10;Description automatically generated">
            <a:extLst>
              <a:ext uri="{FF2B5EF4-FFF2-40B4-BE49-F238E27FC236}">
                <a16:creationId xmlns:a16="http://schemas.microsoft.com/office/drawing/2014/main" id="{0EA668DC-1AA7-099D-9A18-C98ADEAEB475}"/>
              </a:ext>
            </a:extLst>
          </p:cNvPr>
          <p:cNvPicPr>
            <a:picLocks noChangeAspect="1"/>
          </p:cNvPicPr>
          <p:nvPr/>
        </p:nvPicPr>
        <p:blipFill rotWithShape="1">
          <a:blip r:embed="rId3"/>
          <a:srcRect r="1098" b="-1"/>
          <a:stretch/>
        </p:blipFill>
        <p:spPr>
          <a:xfrm>
            <a:off x="7494078" y="1096772"/>
            <a:ext cx="4240722" cy="5761228"/>
          </a:xfrm>
          <a:prstGeom prst="rect">
            <a:avLst/>
          </a:prstGeom>
        </p:spPr>
      </p:pic>
      <p:sp>
        <p:nvSpPr>
          <p:cNvPr id="20" name="Cross 19">
            <a:extLst>
              <a:ext uri="{FF2B5EF4-FFF2-40B4-BE49-F238E27FC236}">
                <a16:creationId xmlns:a16="http://schemas.microsoft.com/office/drawing/2014/main" id="{DA7B3086-613B-B44B-8231-1C082E4A6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2736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112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367E596-6364-884D-8ECA-DABD757BD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92970A38-BB5C-72C9-1100-38AA291C159E}"/>
              </a:ext>
            </a:extLst>
          </p:cNvPr>
          <p:cNvPicPr>
            <a:picLocks noChangeAspect="1"/>
          </p:cNvPicPr>
          <p:nvPr/>
        </p:nvPicPr>
        <p:blipFill rotWithShape="1">
          <a:blip r:embed="rId3"/>
          <a:srcRect l="4247" r="18246" b="-1"/>
          <a:stretch/>
        </p:blipFill>
        <p:spPr>
          <a:xfrm>
            <a:off x="7494077" y="10"/>
            <a:ext cx="4697924" cy="6857990"/>
          </a:xfrm>
          <a:prstGeom prst="rect">
            <a:avLst/>
          </a:prstGeom>
        </p:spPr>
      </p:pic>
      <p:pic>
        <p:nvPicPr>
          <p:cNvPr id="6" name="Picture 6" descr="A picture containing building, outdoor, street, city&#10;&#10;Description automatically generated">
            <a:extLst>
              <a:ext uri="{FF2B5EF4-FFF2-40B4-BE49-F238E27FC236}">
                <a16:creationId xmlns:a16="http://schemas.microsoft.com/office/drawing/2014/main" id="{0B304009-FC91-44B2-C190-A866AC88E8CF}"/>
              </a:ext>
            </a:extLst>
          </p:cNvPr>
          <p:cNvPicPr>
            <a:picLocks noChangeAspect="1"/>
          </p:cNvPicPr>
          <p:nvPr/>
        </p:nvPicPr>
        <p:blipFill rotWithShape="1">
          <a:blip r:embed="rId4"/>
          <a:srcRect l="9027" r="14209" b="1"/>
          <a:stretch/>
        </p:blipFill>
        <p:spPr>
          <a:xfrm>
            <a:off x="-1" y="10"/>
            <a:ext cx="7494071" cy="6857990"/>
          </a:xfrm>
          <a:prstGeom prst="rect">
            <a:avLst/>
          </a:prstGeom>
        </p:spPr>
      </p:pic>
      <p:sp>
        <p:nvSpPr>
          <p:cNvPr id="29" name="Rectangle">
            <a:extLst>
              <a:ext uri="{FF2B5EF4-FFF2-40B4-BE49-F238E27FC236}">
                <a16:creationId xmlns:a16="http://schemas.microsoft.com/office/drawing/2014/main" id="{32385A59-C23E-E94D-B094-35EA84BAB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96773"/>
            <a:ext cx="7494064" cy="5761228"/>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31" name="Rectangle 30">
            <a:extLst>
              <a:ext uri="{FF2B5EF4-FFF2-40B4-BE49-F238E27FC236}">
                <a16:creationId xmlns:a16="http://schemas.microsoft.com/office/drawing/2014/main" id="{66E83714-7E9C-8044-8511-86B77A059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ross 32">
            <a:extLst>
              <a:ext uri="{FF2B5EF4-FFF2-40B4-BE49-F238E27FC236}">
                <a16:creationId xmlns:a16="http://schemas.microsoft.com/office/drawing/2014/main" id="{D49E0991-51FD-0A46-AAAD-8DE4C6D424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663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92576-224B-004D-D4C7-B769AB62560E}"/>
              </a:ext>
            </a:extLst>
          </p:cNvPr>
          <p:cNvSpPr>
            <a:spLocks noGrp="1"/>
          </p:cNvSpPr>
          <p:nvPr>
            <p:ph type="title"/>
          </p:nvPr>
        </p:nvSpPr>
        <p:spPr>
          <a:xfrm>
            <a:off x="565149" y="1553972"/>
            <a:ext cx="6363764" cy="1446550"/>
          </a:xfrm>
        </p:spPr>
        <p:txBody>
          <a:bodyPr>
            <a:normAutofit/>
          </a:bodyPr>
          <a:lstStyle/>
          <a:p>
            <a:r>
              <a:rPr lang="en-US" dirty="0"/>
              <a:t>JB Stradford</a:t>
            </a:r>
          </a:p>
        </p:txBody>
      </p:sp>
      <p:sp>
        <p:nvSpPr>
          <p:cNvPr id="3" name="Content Placeholder 2">
            <a:extLst>
              <a:ext uri="{FF2B5EF4-FFF2-40B4-BE49-F238E27FC236}">
                <a16:creationId xmlns:a16="http://schemas.microsoft.com/office/drawing/2014/main" id="{96721647-44DE-AB43-96F2-B6E400C81CAF}"/>
              </a:ext>
            </a:extLst>
          </p:cNvPr>
          <p:cNvSpPr>
            <a:spLocks noGrp="1"/>
          </p:cNvSpPr>
          <p:nvPr>
            <p:ph idx="1"/>
          </p:nvPr>
        </p:nvSpPr>
        <p:spPr>
          <a:xfrm>
            <a:off x="565150" y="2591300"/>
            <a:ext cx="6363764" cy="3980368"/>
          </a:xfrm>
        </p:spPr>
        <p:txBody>
          <a:bodyPr vert="horz" lIns="91440" tIns="45720" rIns="91440" bIns="45720" rtlCol="0" anchor="t">
            <a:normAutofit/>
          </a:bodyPr>
          <a:lstStyle/>
          <a:p>
            <a:pPr>
              <a:lnSpc>
                <a:spcPct val="90000"/>
              </a:lnSpc>
            </a:pPr>
            <a:r>
              <a:rPr lang="en-US" dirty="0"/>
              <a:t>JB Stradford and his wife Augusta moved to Tulsa and built a 54 room hotel.  </a:t>
            </a:r>
          </a:p>
          <a:p>
            <a:pPr>
              <a:lnSpc>
                <a:spcPct val="90000"/>
              </a:lnSpc>
            </a:pPr>
            <a:endParaRPr lang="en-US" dirty="0"/>
          </a:p>
          <a:p>
            <a:pPr>
              <a:lnSpc>
                <a:spcPct val="90000"/>
              </a:lnSpc>
            </a:pPr>
            <a:r>
              <a:rPr lang="en-US" dirty="0"/>
              <a:t>The Stradford Hotel was the largest hotel owned by a Black man in the nation, at the time. </a:t>
            </a:r>
          </a:p>
          <a:p>
            <a:pPr>
              <a:lnSpc>
                <a:spcPct val="90000"/>
              </a:lnSpc>
            </a:pPr>
            <a:endParaRPr lang="en-US" dirty="0"/>
          </a:p>
          <a:p>
            <a:pPr>
              <a:lnSpc>
                <a:spcPct val="90000"/>
              </a:lnSpc>
            </a:pPr>
            <a:r>
              <a:rPr lang="en-US" dirty="0"/>
              <a:t>The hotel had a gambling hall, a dining room, saloon and a pool hall.  </a:t>
            </a:r>
          </a:p>
        </p:txBody>
      </p:sp>
    </p:spTree>
    <p:extLst>
      <p:ext uri="{BB962C8B-B14F-4D97-AF65-F5344CB8AC3E}">
        <p14:creationId xmlns:p14="http://schemas.microsoft.com/office/powerpoint/2010/main" val="372145585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753F63-DA70-224D-7917-0BB395135F83}"/>
              </a:ext>
            </a:extLst>
          </p:cNvPr>
          <p:cNvSpPr>
            <a:spLocks noGrp="1"/>
          </p:cNvSpPr>
          <p:nvPr>
            <p:ph type="title"/>
          </p:nvPr>
        </p:nvSpPr>
        <p:spPr>
          <a:xfrm>
            <a:off x="7493192" y="1204721"/>
            <a:ext cx="4133647" cy="1446550"/>
          </a:xfrm>
        </p:spPr>
        <p:txBody>
          <a:bodyPr>
            <a:normAutofit/>
          </a:bodyPr>
          <a:lstStyle/>
          <a:p>
            <a:r>
              <a:rPr lang="en-US" dirty="0"/>
              <a:t>AJ Smitherman</a:t>
            </a:r>
          </a:p>
        </p:txBody>
      </p:sp>
      <p:sp>
        <p:nvSpPr>
          <p:cNvPr id="3" name="Content Placeholder 2">
            <a:extLst>
              <a:ext uri="{FF2B5EF4-FFF2-40B4-BE49-F238E27FC236}">
                <a16:creationId xmlns:a16="http://schemas.microsoft.com/office/drawing/2014/main" id="{04C4ACBD-418A-EAE5-5870-4C1C539ECCDC}"/>
              </a:ext>
            </a:extLst>
          </p:cNvPr>
          <p:cNvSpPr>
            <a:spLocks noGrp="1"/>
          </p:cNvSpPr>
          <p:nvPr>
            <p:ph idx="1"/>
          </p:nvPr>
        </p:nvSpPr>
        <p:spPr>
          <a:xfrm>
            <a:off x="7493193" y="2211861"/>
            <a:ext cx="4288869" cy="3668363"/>
          </a:xfrm>
        </p:spPr>
        <p:txBody>
          <a:bodyPr vert="horz" lIns="91440" tIns="45720" rIns="91440" bIns="45720" rtlCol="0" anchor="t">
            <a:normAutofit/>
          </a:bodyPr>
          <a:lstStyle/>
          <a:p>
            <a:pPr>
              <a:lnSpc>
                <a:spcPct val="90000"/>
              </a:lnSpc>
            </a:pPr>
            <a:r>
              <a:rPr lang="en-US" sz="2000" dirty="0"/>
              <a:t>AJ Smitherman was a press pioneer who created a Black newspaper called the Tulsa Star. </a:t>
            </a:r>
          </a:p>
          <a:p>
            <a:pPr>
              <a:lnSpc>
                <a:spcPct val="90000"/>
              </a:lnSpc>
            </a:pPr>
            <a:endParaRPr lang="en-US" sz="2000" dirty="0"/>
          </a:p>
          <a:p>
            <a:pPr>
              <a:lnSpc>
                <a:spcPct val="90000"/>
              </a:lnSpc>
            </a:pPr>
            <a:r>
              <a:rPr lang="en-US" sz="2000" dirty="0"/>
              <a:t>Smitherman used the newspaper to empower Black residents</a:t>
            </a:r>
          </a:p>
          <a:p>
            <a:pPr>
              <a:lnSpc>
                <a:spcPct val="90000"/>
              </a:lnSpc>
            </a:pPr>
            <a:endParaRPr lang="en-US" sz="2000" dirty="0"/>
          </a:p>
          <a:p>
            <a:pPr>
              <a:lnSpc>
                <a:spcPct val="90000"/>
              </a:lnSpc>
            </a:pPr>
            <a:r>
              <a:rPr lang="en-US" sz="2000" dirty="0"/>
              <a:t>He encouraged Black residents to support Black businesses and aimed to uplift the Black community</a:t>
            </a:r>
          </a:p>
        </p:txBody>
      </p:sp>
      <p:pic>
        <p:nvPicPr>
          <p:cNvPr id="4" name="Picture 4">
            <a:extLst>
              <a:ext uri="{FF2B5EF4-FFF2-40B4-BE49-F238E27FC236}">
                <a16:creationId xmlns:a16="http://schemas.microsoft.com/office/drawing/2014/main" id="{CBC0B447-390A-56CD-992C-632F3041C803}"/>
              </a:ext>
            </a:extLst>
          </p:cNvPr>
          <p:cNvPicPr>
            <a:picLocks noChangeAspect="1"/>
          </p:cNvPicPr>
          <p:nvPr/>
        </p:nvPicPr>
        <p:blipFill rotWithShape="1">
          <a:blip r:embed="rId3"/>
          <a:srcRect r="-2" b="1573"/>
          <a:stretch/>
        </p:blipFill>
        <p:spPr>
          <a:xfrm>
            <a:off x="20" y="10"/>
            <a:ext cx="6967738" cy="6857990"/>
          </a:xfrm>
          <a:prstGeom prst="rect">
            <a:avLst/>
          </a:prstGeom>
        </p:spPr>
      </p:pic>
      <p:sp>
        <p:nvSpPr>
          <p:cNvPr id="11" name="Cross 10">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271141"/>
      </p:ext>
    </p:extLst>
  </p:cSld>
  <p:clrMapOvr>
    <a:masterClrMapping/>
  </p:clrMapOvr>
</p:sld>
</file>

<file path=ppt/theme/theme1.xml><?xml version="1.0" encoding="utf-8"?>
<a:theme xmlns:a="http://schemas.openxmlformats.org/drawingml/2006/main" name="MadridVTI">
  <a:themeElements>
    <a:clrScheme name="AnalogousFromDarkSeedLeftStep">
      <a:dk1>
        <a:srgbClr val="000000"/>
      </a:dk1>
      <a:lt1>
        <a:srgbClr val="FFFFFF"/>
      </a:lt1>
      <a:dk2>
        <a:srgbClr val="341E28"/>
      </a:dk2>
      <a:lt2>
        <a:srgbClr val="E2E6E8"/>
      </a:lt2>
      <a:accent1>
        <a:srgbClr val="C37B4D"/>
      </a:accent1>
      <a:accent2>
        <a:srgbClr val="B13B3E"/>
      </a:accent2>
      <a:accent3>
        <a:srgbClr val="C34D81"/>
      </a:accent3>
      <a:accent4>
        <a:srgbClr val="B13BA0"/>
      </a:accent4>
      <a:accent5>
        <a:srgbClr val="A34DC3"/>
      </a:accent5>
      <a:accent6>
        <a:srgbClr val="5F3BB1"/>
      </a:accent6>
      <a:hlink>
        <a:srgbClr val="B13FBF"/>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TotalTime>
  <Words>916</Words>
  <Application>Microsoft Macintosh PowerPoint</Application>
  <PresentationFormat>Widescreen</PresentationFormat>
  <Paragraphs>117</Paragraphs>
  <Slides>22</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Avenir Next</vt:lpstr>
      <vt:lpstr>Calibri</vt:lpstr>
      <vt:lpstr>Calibri Light</vt:lpstr>
      <vt:lpstr>Seaford Display</vt:lpstr>
      <vt:lpstr>System Font Regular</vt:lpstr>
      <vt:lpstr>Tenorite</vt:lpstr>
      <vt:lpstr>MadridVTI</vt:lpstr>
      <vt:lpstr>Unspeakable: The Tulsa Race Massacre</vt:lpstr>
      <vt:lpstr>Welcome Would you rather read the book or watch the movie? </vt:lpstr>
      <vt:lpstr>Objectives</vt:lpstr>
      <vt:lpstr>Read-A-Loud</vt:lpstr>
      <vt:lpstr>Reflection</vt:lpstr>
      <vt:lpstr>Black Wall Street</vt:lpstr>
      <vt:lpstr>OW Gurley</vt:lpstr>
      <vt:lpstr>JB Stradford</vt:lpstr>
      <vt:lpstr>AJ Smitherman</vt:lpstr>
      <vt:lpstr>Dr. AC Jackson</vt:lpstr>
      <vt:lpstr>Reflection</vt:lpstr>
      <vt:lpstr>Break</vt:lpstr>
      <vt:lpstr>The Elevator Ride</vt:lpstr>
      <vt:lpstr>Black and White Mobs</vt:lpstr>
      <vt:lpstr>Riot &amp; Captives</vt:lpstr>
      <vt:lpstr>Black Wall Street in Ruins</vt:lpstr>
      <vt:lpstr>Reflection</vt:lpstr>
      <vt:lpstr>Commission</vt:lpstr>
      <vt:lpstr>Reflection</vt:lpstr>
      <vt:lpstr>Check Out How do you take care of yourself?</vt:lpstr>
      <vt:lpstr>For additional resources, visit us at: https://www.lausd.org/human-relations </vt:lpstr>
      <vt:lpstr>Teacher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Tulsa </dc:title>
  <dc:creator/>
  <cp:lastModifiedBy>Guppy, Talia</cp:lastModifiedBy>
  <cp:revision>409</cp:revision>
  <dcterms:created xsi:type="dcterms:W3CDTF">2022-05-12T15:39:47Z</dcterms:created>
  <dcterms:modified xsi:type="dcterms:W3CDTF">2025-08-20T22:40:33Z</dcterms:modified>
</cp:coreProperties>
</file>